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25"/>
  </p:notesMasterIdLst>
  <p:sldIdLst>
    <p:sldId id="259" r:id="rId2"/>
    <p:sldId id="360" r:id="rId3"/>
    <p:sldId id="373" r:id="rId4"/>
    <p:sldId id="374" r:id="rId5"/>
    <p:sldId id="383" r:id="rId6"/>
    <p:sldId id="264" r:id="rId7"/>
    <p:sldId id="368" r:id="rId8"/>
    <p:sldId id="364" r:id="rId9"/>
    <p:sldId id="367" r:id="rId10"/>
    <p:sldId id="365" r:id="rId11"/>
    <p:sldId id="379" r:id="rId12"/>
    <p:sldId id="362" r:id="rId13"/>
    <p:sldId id="361" r:id="rId14"/>
    <p:sldId id="378" r:id="rId15"/>
    <p:sldId id="369" r:id="rId16"/>
    <p:sldId id="370" r:id="rId17"/>
    <p:sldId id="372" r:id="rId18"/>
    <p:sldId id="371" r:id="rId19"/>
    <p:sldId id="381" r:id="rId20"/>
    <p:sldId id="382" r:id="rId21"/>
    <p:sldId id="380" r:id="rId22"/>
    <p:sldId id="376" r:id="rId23"/>
    <p:sldId id="293" r:id="rId24"/>
  </p:sldIdLst>
  <p:sldSz cx="9144000" cy="5143500" type="screen16x9"/>
  <p:notesSz cx="6858000" cy="9144000"/>
  <p:embeddedFontLst>
    <p:embeddedFont>
      <p:font typeface="Average" panose="020B0604020202020204" charset="0"/>
      <p:regular r:id="rId26"/>
    </p:embeddedFont>
    <p:embeddedFont>
      <p:font typeface="Oswald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54DB"/>
    <a:srgbClr val="DA1DF3"/>
    <a:srgbClr val="37474F"/>
    <a:srgbClr val="0065B0"/>
    <a:srgbClr val="9900CC"/>
    <a:srgbClr val="FF3B3B"/>
    <a:srgbClr val="AE0202"/>
    <a:srgbClr val="00A213"/>
    <a:srgbClr val="F20000"/>
    <a:srgbClr val="B4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017CB86-3E00-4BCF-A167-59B124A95E4B}">
  <a:tblStyle styleId="{6017CB86-3E00-4BCF-A167-59B124A95E4B}" styleName="Table_0">
    <a:wholeTbl>
      <a:tcTxStyle b="off" i="off">
        <a:font>
          <a:latin typeface="Verdana"/>
          <a:ea typeface="Verdana"/>
          <a:cs typeface="Verdana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Verdana"/>
          <a:ea typeface="Verdana"/>
          <a:cs typeface="Verdana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Verdana"/>
          <a:ea typeface="Verdana"/>
          <a:cs typeface="Verdana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Verdana"/>
          <a:ea typeface="Verdana"/>
          <a:cs typeface="Verdana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91903" autoAdjust="0"/>
  </p:normalViewPr>
  <p:slideViewPr>
    <p:cSldViewPr snapToGrid="0">
      <p:cViewPr varScale="1">
        <p:scale>
          <a:sx n="81" d="100"/>
          <a:sy n="81" d="100"/>
        </p:scale>
        <p:origin x="764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גיליון1!$D$1</c:f>
              <c:strCache>
                <c:ptCount val="1"/>
                <c:pt idx="0">
                  <c:v>clustering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גיליון1!$C$2:$C$14</c:f>
              <c:numCache>
                <c:formatCode>General</c:formatCode>
                <c:ptCount val="13"/>
                <c:pt idx="0">
                  <c:v>1</c:v>
                </c:pt>
                <c:pt idx="1">
                  <c:v>8</c:v>
                </c:pt>
                <c:pt idx="2">
                  <c:v>8</c:v>
                </c:pt>
                <c:pt idx="3">
                  <c:v>2</c:v>
                </c:pt>
                <c:pt idx="4">
                  <c:v>2</c:v>
                </c:pt>
                <c:pt idx="5">
                  <c:v>6</c:v>
                </c:pt>
                <c:pt idx="6">
                  <c:v>2</c:v>
                </c:pt>
                <c:pt idx="7">
                  <c:v>5</c:v>
                </c:pt>
                <c:pt idx="8">
                  <c:v>6</c:v>
                </c:pt>
                <c:pt idx="9">
                  <c:v>7</c:v>
                </c:pt>
                <c:pt idx="10">
                  <c:v>7</c:v>
                </c:pt>
                <c:pt idx="11">
                  <c:v>3</c:v>
                </c:pt>
                <c:pt idx="12">
                  <c:v>4</c:v>
                </c:pt>
              </c:numCache>
            </c:numRef>
          </c:xVal>
          <c:yVal>
            <c:numRef>
              <c:f>גיליון1!$D$2:$D$14</c:f>
              <c:numCache>
                <c:formatCode>General</c:formatCode>
                <c:ptCount val="13"/>
                <c:pt idx="0">
                  <c:v>2</c:v>
                </c:pt>
                <c:pt idx="1">
                  <c:v>7</c:v>
                </c:pt>
                <c:pt idx="2">
                  <c:v>5</c:v>
                </c:pt>
                <c:pt idx="3">
                  <c:v>3</c:v>
                </c:pt>
                <c:pt idx="4">
                  <c:v>9</c:v>
                </c:pt>
                <c:pt idx="5">
                  <c:v>7</c:v>
                </c:pt>
                <c:pt idx="6">
                  <c:v>2</c:v>
                </c:pt>
                <c:pt idx="7">
                  <c:v>7</c:v>
                </c:pt>
                <c:pt idx="8">
                  <c:v>6</c:v>
                </c:pt>
                <c:pt idx="9">
                  <c:v>9</c:v>
                </c:pt>
                <c:pt idx="10">
                  <c:v>4</c:v>
                </c:pt>
                <c:pt idx="11">
                  <c:v>3</c:v>
                </c:pt>
                <c:pt idx="1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0B6-431B-925E-FF4FAAC277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6426224"/>
        <c:axId val="1981771280"/>
      </c:scatterChart>
      <c:valAx>
        <c:axId val="1986426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981771280"/>
        <c:crosses val="autoZero"/>
        <c:crossBetween val="midCat"/>
      </c:valAx>
      <c:valAx>
        <c:axId val="1981771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9864262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גיליון1!$C$1</c:f>
              <c:strCache>
                <c:ptCount val="1"/>
                <c:pt idx="0">
                  <c:v>clustering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גיליון1!$B$2:$B$14</c:f>
              <c:numCache>
                <c:formatCode>General</c:formatCode>
                <c:ptCount val="13"/>
                <c:pt idx="0">
                  <c:v>1</c:v>
                </c:pt>
                <c:pt idx="1">
                  <c:v>8</c:v>
                </c:pt>
                <c:pt idx="2">
                  <c:v>8</c:v>
                </c:pt>
                <c:pt idx="3">
                  <c:v>2</c:v>
                </c:pt>
                <c:pt idx="4">
                  <c:v>2</c:v>
                </c:pt>
                <c:pt idx="5">
                  <c:v>6</c:v>
                </c:pt>
                <c:pt idx="6">
                  <c:v>2</c:v>
                </c:pt>
                <c:pt idx="7">
                  <c:v>5</c:v>
                </c:pt>
                <c:pt idx="8">
                  <c:v>6</c:v>
                </c:pt>
                <c:pt idx="9">
                  <c:v>7</c:v>
                </c:pt>
                <c:pt idx="10">
                  <c:v>7</c:v>
                </c:pt>
                <c:pt idx="11">
                  <c:v>3</c:v>
                </c:pt>
                <c:pt idx="12">
                  <c:v>4</c:v>
                </c:pt>
              </c:numCache>
            </c:numRef>
          </c:xVal>
          <c:yVal>
            <c:numRef>
              <c:f>גיליון1!$C$2:$C$14</c:f>
              <c:numCache>
                <c:formatCode>General</c:formatCode>
                <c:ptCount val="13"/>
                <c:pt idx="0">
                  <c:v>2</c:v>
                </c:pt>
                <c:pt idx="1">
                  <c:v>7</c:v>
                </c:pt>
                <c:pt idx="2">
                  <c:v>5</c:v>
                </c:pt>
                <c:pt idx="3">
                  <c:v>3</c:v>
                </c:pt>
                <c:pt idx="4">
                  <c:v>9</c:v>
                </c:pt>
                <c:pt idx="5">
                  <c:v>7</c:v>
                </c:pt>
                <c:pt idx="6">
                  <c:v>2</c:v>
                </c:pt>
                <c:pt idx="7">
                  <c:v>7</c:v>
                </c:pt>
                <c:pt idx="8">
                  <c:v>6</c:v>
                </c:pt>
                <c:pt idx="9">
                  <c:v>9</c:v>
                </c:pt>
                <c:pt idx="10">
                  <c:v>4</c:v>
                </c:pt>
                <c:pt idx="11">
                  <c:v>3</c:v>
                </c:pt>
                <c:pt idx="12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0B6-431B-925E-FF4FAAC277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6426224"/>
        <c:axId val="1981771280"/>
      </c:scatterChart>
      <c:valAx>
        <c:axId val="1986426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981771280"/>
        <c:crosses val="autoZero"/>
        <c:crossBetween val="midCat"/>
      </c:valAx>
      <c:valAx>
        <c:axId val="1981771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9864262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Oswald" panose="020B0604020202020204" charset="0"/>
                <a:ea typeface="+mn-ea"/>
                <a:cs typeface="+mn-cs"/>
              </a:defRPr>
            </a:pPr>
            <a:r>
              <a:rPr lang="en-US" sz="2800" dirty="0">
                <a:latin typeface="Oswald" panose="020B0604020202020204" charset="0"/>
              </a:rPr>
              <a:t>Transition Types Frequency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Oswald" panose="020B0604020202020204" charset="0"/>
              <a:ea typeface="+mn-ea"/>
              <a:cs typeface="+mn-cs"/>
            </a:defRPr>
          </a:pPr>
          <a:endParaRPr lang="he-IL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גיליון1!$B$1</c:f>
              <c:strCache>
                <c:ptCount val="1"/>
                <c:pt idx="0">
                  <c:v>Transition Types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B02-4CD2-BF95-348526BDDDD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B02-4CD2-BF95-348526BDDDD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B02-4CD2-BF95-348526BDDDD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B02-4CD2-BF95-348526BDDDD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BB02-4CD2-BF95-348526BDDDD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BB02-4CD2-BF95-348526BDDDD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Narkisim" panose="020E0502050101010101" pitchFamily="34" charset="-79"/>
                    <a:ea typeface="+mn-ea"/>
                    <a:cs typeface="Narkisim" panose="020E0502050101010101" pitchFamily="34" charset="-79"/>
                  </a:defRPr>
                </a:pPr>
                <a:endParaRPr lang="he-IL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גיליון1!$A$2:$A$7</c:f>
              <c:strCache>
                <c:ptCount val="6"/>
                <c:pt idx="0">
                  <c:v>Classic</c:v>
                </c:pt>
                <c:pt idx="1">
                  <c:v>Shape</c:v>
                </c:pt>
                <c:pt idx="2">
                  <c:v>Scenario</c:v>
                </c:pt>
                <c:pt idx="3">
                  <c:v>Environmental</c:v>
                </c:pt>
                <c:pt idx="4">
                  <c:v>Adding</c:v>
                </c:pt>
                <c:pt idx="5">
                  <c:v>Wordplay</c:v>
                </c:pt>
              </c:strCache>
            </c:strRef>
          </c:cat>
          <c:val>
            <c:numRef>
              <c:f>גיליון1!$B$2:$B$7</c:f>
              <c:numCache>
                <c:formatCode>General</c:formatCode>
                <c:ptCount val="6"/>
                <c:pt idx="0">
                  <c:v>18</c:v>
                </c:pt>
                <c:pt idx="1">
                  <c:v>16</c:v>
                </c:pt>
                <c:pt idx="2">
                  <c:v>6</c:v>
                </c:pt>
                <c:pt idx="3">
                  <c:v>6</c:v>
                </c:pt>
                <c:pt idx="4">
                  <c:v>3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B4-4C1D-98AD-9990DF84DCE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Oswald" panose="020B0604020202020204" charset="0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noFill/>
      <a:round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גיליון1!$K$1</c:f>
              <c:strCache>
                <c:ptCount val="1"/>
                <c:pt idx="0">
                  <c:v>cluster amount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גיליון1!$J$2:$J$14</c:f>
              <c:numCache>
                <c:formatCode>General</c:formatCode>
                <c:ptCount val="13"/>
                <c:pt idx="0">
                  <c:v>8</c:v>
                </c:pt>
                <c:pt idx="1">
                  <c:v>3</c:v>
                </c:pt>
                <c:pt idx="2">
                  <c:v>2</c:v>
                </c:pt>
                <c:pt idx="3">
                  <c:v>7</c:v>
                </c:pt>
                <c:pt idx="4">
                  <c:v>6</c:v>
                </c:pt>
                <c:pt idx="5">
                  <c:v>4</c:v>
                </c:pt>
                <c:pt idx="6">
                  <c:v>1</c:v>
                </c:pt>
                <c:pt idx="7">
                  <c:v>7</c:v>
                </c:pt>
                <c:pt idx="8">
                  <c:v>7</c:v>
                </c:pt>
                <c:pt idx="9">
                  <c:v>6</c:v>
                </c:pt>
                <c:pt idx="10">
                  <c:v>4</c:v>
                </c:pt>
                <c:pt idx="11">
                  <c:v>4</c:v>
                </c:pt>
                <c:pt idx="12">
                  <c:v>5</c:v>
                </c:pt>
              </c:numCache>
            </c:numRef>
          </c:xVal>
          <c:yVal>
            <c:numRef>
              <c:f>גיליון1!$K$2:$K$14</c:f>
              <c:numCache>
                <c:formatCode>General</c:formatCode>
                <c:ptCount val="13"/>
                <c:pt idx="0">
                  <c:v>12</c:v>
                </c:pt>
                <c:pt idx="1">
                  <c:v>3</c:v>
                </c:pt>
                <c:pt idx="2">
                  <c:v>3</c:v>
                </c:pt>
                <c:pt idx="3">
                  <c:v>12</c:v>
                </c:pt>
                <c:pt idx="4">
                  <c:v>5</c:v>
                </c:pt>
                <c:pt idx="5">
                  <c:v>3</c:v>
                </c:pt>
                <c:pt idx="6">
                  <c:v>5</c:v>
                </c:pt>
                <c:pt idx="7">
                  <c:v>9</c:v>
                </c:pt>
                <c:pt idx="8">
                  <c:v>7</c:v>
                </c:pt>
                <c:pt idx="9">
                  <c:v>4</c:v>
                </c:pt>
                <c:pt idx="10">
                  <c:v>9</c:v>
                </c:pt>
                <c:pt idx="11">
                  <c:v>6</c:v>
                </c:pt>
                <c:pt idx="12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0B6-431B-925E-FF4FAAC277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86426224"/>
        <c:axId val="1981771280"/>
      </c:scatterChart>
      <c:valAx>
        <c:axId val="1986426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981771280"/>
        <c:crosses val="autoZero"/>
        <c:crossBetween val="midCat"/>
      </c:valAx>
      <c:valAx>
        <c:axId val="1981771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19864262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8768cd1106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8768cd1106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8768cd1106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8768cd1106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70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8768cd1106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8768cd1106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484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8768cd1106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8768cd1106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570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8768cd1106_0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8768cd1106_0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8768cd1106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8768cd1106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336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8768cd1106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8768cd1106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173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8768cd1106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8768cd1106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8768cd1106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8768cd1106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542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8768cd1106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8768cd1106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159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8768cd1106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8768cd1106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875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8768cd1106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8768cd1106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24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8768cd1106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8768cd1106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39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5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62" name="Google Shape;62;p15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" name="Google Shape;92;p2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2" name="Google Shape;102;p24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 rtl="0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35.png"/><Relationship Id="rId9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49.png"/><Relationship Id="rId5" Type="http://schemas.openxmlformats.org/officeDocument/2006/relationships/image" Target="../media/image27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2"/>
          <p:cNvSpPr txBox="1">
            <a:spLocks noGrp="1"/>
          </p:cNvSpPr>
          <p:nvPr>
            <p:ph type="ctrTitle"/>
          </p:nvPr>
        </p:nvSpPr>
        <p:spPr>
          <a:xfrm>
            <a:off x="671258" y="10670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Creative Search Strategies</a:t>
            </a:r>
            <a:endParaRPr dirty="0"/>
          </a:p>
        </p:txBody>
      </p:sp>
      <p:sp>
        <p:nvSpPr>
          <p:cNvPr id="8" name="Google Shape;995;p52">
            <a:extLst>
              <a:ext uri="{FF2B5EF4-FFF2-40B4-BE49-F238E27FC236}">
                <a16:creationId xmlns:a16="http://schemas.microsoft.com/office/drawing/2014/main" id="{BE71911F-A14A-42D4-9D65-81F0385E5834}"/>
              </a:ext>
            </a:extLst>
          </p:cNvPr>
          <p:cNvSpPr txBox="1">
            <a:spLocks/>
          </p:cNvSpPr>
          <p:nvPr/>
        </p:nvSpPr>
        <p:spPr>
          <a:xfrm>
            <a:off x="671242" y="722299"/>
            <a:ext cx="7801500" cy="98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800" dirty="0"/>
              <a:t>Creativity Research Project</a:t>
            </a:r>
          </a:p>
        </p:txBody>
      </p:sp>
      <p:sp>
        <p:nvSpPr>
          <p:cNvPr id="10" name="Google Shape;995;p52">
            <a:extLst>
              <a:ext uri="{FF2B5EF4-FFF2-40B4-BE49-F238E27FC236}">
                <a16:creationId xmlns:a16="http://schemas.microsoft.com/office/drawing/2014/main" id="{041C186E-2F03-422F-97A4-F62031328294}"/>
              </a:ext>
            </a:extLst>
          </p:cNvPr>
          <p:cNvSpPr txBox="1">
            <a:spLocks/>
          </p:cNvSpPr>
          <p:nvPr/>
        </p:nvSpPr>
        <p:spPr>
          <a:xfrm>
            <a:off x="671242" y="3584666"/>
            <a:ext cx="7801500" cy="98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-US" sz="2400" dirty="0"/>
              <a:t>Nevo Himmelhoch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1050;p59">
            <a:extLst>
              <a:ext uri="{FF2B5EF4-FFF2-40B4-BE49-F238E27FC236}">
                <a16:creationId xmlns:a16="http://schemas.microsoft.com/office/drawing/2014/main" id="{2139D206-5B12-486B-BE5C-4FFE1B514E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3534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Another example</a:t>
            </a:r>
          </a:p>
        </p:txBody>
      </p:sp>
      <p:sp>
        <p:nvSpPr>
          <p:cNvPr id="99" name="מלבן 98">
            <a:extLst>
              <a:ext uri="{FF2B5EF4-FFF2-40B4-BE49-F238E27FC236}">
                <a16:creationId xmlns:a16="http://schemas.microsoft.com/office/drawing/2014/main" id="{DEC0818B-BD2C-4F4C-8EFA-74180890D818}"/>
              </a:ext>
            </a:extLst>
          </p:cNvPr>
          <p:cNvSpPr/>
          <p:nvPr/>
        </p:nvSpPr>
        <p:spPr>
          <a:xfrm>
            <a:off x="3781370" y="3655004"/>
            <a:ext cx="725205" cy="511923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200">
              <a:latin typeface="Oswald" panose="020B0604020202020204" charset="0"/>
            </a:endParaRPr>
          </a:p>
        </p:txBody>
      </p:sp>
      <p:sp>
        <p:nvSpPr>
          <p:cNvPr id="98" name="מלבן 97">
            <a:extLst>
              <a:ext uri="{FF2B5EF4-FFF2-40B4-BE49-F238E27FC236}">
                <a16:creationId xmlns:a16="http://schemas.microsoft.com/office/drawing/2014/main" id="{B2A68B84-2C24-4D5B-B055-18986B9143BD}"/>
              </a:ext>
            </a:extLst>
          </p:cNvPr>
          <p:cNvSpPr/>
          <p:nvPr/>
        </p:nvSpPr>
        <p:spPr>
          <a:xfrm>
            <a:off x="4894955" y="3759771"/>
            <a:ext cx="881614" cy="652019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200">
              <a:latin typeface="Oswald" panose="020B0604020202020204" charset="0"/>
            </a:endParaRPr>
          </a:p>
        </p:txBody>
      </p:sp>
      <p:sp>
        <p:nvSpPr>
          <p:cNvPr id="97" name="מלבן 96">
            <a:extLst>
              <a:ext uri="{FF2B5EF4-FFF2-40B4-BE49-F238E27FC236}">
                <a16:creationId xmlns:a16="http://schemas.microsoft.com/office/drawing/2014/main" id="{20B73A53-4E0D-40A1-A7DB-7D2259C241A8}"/>
              </a:ext>
            </a:extLst>
          </p:cNvPr>
          <p:cNvSpPr/>
          <p:nvPr/>
        </p:nvSpPr>
        <p:spPr>
          <a:xfrm>
            <a:off x="7305207" y="3636959"/>
            <a:ext cx="547972" cy="644407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200">
              <a:latin typeface="Oswald" panose="020B0604020202020204" charset="0"/>
            </a:endParaRPr>
          </a:p>
        </p:txBody>
      </p:sp>
      <p:sp>
        <p:nvSpPr>
          <p:cNvPr id="149" name="מלבן 148">
            <a:extLst>
              <a:ext uri="{FF2B5EF4-FFF2-40B4-BE49-F238E27FC236}">
                <a16:creationId xmlns:a16="http://schemas.microsoft.com/office/drawing/2014/main" id="{0A65FFB8-2311-4F65-B623-F653E6D1AB22}"/>
              </a:ext>
            </a:extLst>
          </p:cNvPr>
          <p:cNvSpPr/>
          <p:nvPr/>
        </p:nvSpPr>
        <p:spPr>
          <a:xfrm>
            <a:off x="6854884" y="1020416"/>
            <a:ext cx="674667" cy="578762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200">
              <a:latin typeface="Oswald" panose="020B0604020202020204" charset="0"/>
            </a:endParaRPr>
          </a:p>
        </p:txBody>
      </p:sp>
      <p:sp>
        <p:nvSpPr>
          <p:cNvPr id="150" name="מלבן 149">
            <a:extLst>
              <a:ext uri="{FF2B5EF4-FFF2-40B4-BE49-F238E27FC236}">
                <a16:creationId xmlns:a16="http://schemas.microsoft.com/office/drawing/2014/main" id="{8CE9F6B4-1FA9-4611-A65C-C6486DEBF7FD}"/>
              </a:ext>
            </a:extLst>
          </p:cNvPr>
          <p:cNvSpPr/>
          <p:nvPr/>
        </p:nvSpPr>
        <p:spPr>
          <a:xfrm>
            <a:off x="3048793" y="1621945"/>
            <a:ext cx="612845" cy="668130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200">
              <a:latin typeface="Oswald" panose="020B0604020202020204" charset="0"/>
            </a:endParaRPr>
          </a:p>
        </p:txBody>
      </p:sp>
      <p:cxnSp>
        <p:nvCxnSpPr>
          <p:cNvPr id="159" name="מחבר ישר 158">
            <a:extLst>
              <a:ext uri="{FF2B5EF4-FFF2-40B4-BE49-F238E27FC236}">
                <a16:creationId xmlns:a16="http://schemas.microsoft.com/office/drawing/2014/main" id="{A4E0AF40-142A-4840-A0CD-E8EEB94029A2}"/>
              </a:ext>
            </a:extLst>
          </p:cNvPr>
          <p:cNvCxnSpPr>
            <a:cxnSpLocks/>
            <a:stCxn id="155" idx="6"/>
            <a:endCxn id="153" idx="2"/>
          </p:cNvCxnSpPr>
          <p:nvPr/>
        </p:nvCxnSpPr>
        <p:spPr>
          <a:xfrm flipV="1">
            <a:off x="3480817" y="2428923"/>
            <a:ext cx="975366" cy="1181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מחבר ישר 161">
            <a:extLst>
              <a:ext uri="{FF2B5EF4-FFF2-40B4-BE49-F238E27FC236}">
                <a16:creationId xmlns:a16="http://schemas.microsoft.com/office/drawing/2014/main" id="{6AF74FCD-27DA-4589-A7DC-918385F6A63C}"/>
              </a:ext>
            </a:extLst>
          </p:cNvPr>
          <p:cNvCxnSpPr>
            <a:cxnSpLocks/>
            <a:stCxn id="153" idx="6"/>
            <a:endCxn id="161" idx="2"/>
          </p:cNvCxnSpPr>
          <p:nvPr/>
        </p:nvCxnSpPr>
        <p:spPr>
          <a:xfrm>
            <a:off x="4559719" y="2428923"/>
            <a:ext cx="1023132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מחבר ישר 165">
            <a:extLst>
              <a:ext uri="{FF2B5EF4-FFF2-40B4-BE49-F238E27FC236}">
                <a16:creationId xmlns:a16="http://schemas.microsoft.com/office/drawing/2014/main" id="{56E087CC-8DD0-43E5-8CCB-D25F3EF0CBAF}"/>
              </a:ext>
            </a:extLst>
          </p:cNvPr>
          <p:cNvCxnSpPr>
            <a:cxnSpLocks/>
            <a:stCxn id="161" idx="6"/>
            <a:endCxn id="163" idx="2"/>
          </p:cNvCxnSpPr>
          <p:nvPr/>
        </p:nvCxnSpPr>
        <p:spPr>
          <a:xfrm flipV="1">
            <a:off x="5686387" y="1679067"/>
            <a:ext cx="1382522" cy="74985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מחבר ישר 173">
            <a:extLst>
              <a:ext uri="{FF2B5EF4-FFF2-40B4-BE49-F238E27FC236}">
                <a16:creationId xmlns:a16="http://schemas.microsoft.com/office/drawing/2014/main" id="{A4D2F387-4D42-4A0E-B6ED-C3B3A72BFAB0}"/>
              </a:ext>
            </a:extLst>
          </p:cNvPr>
          <p:cNvCxnSpPr>
            <a:cxnSpLocks/>
            <a:stCxn id="165" idx="4"/>
            <a:endCxn id="175" idx="0"/>
          </p:cNvCxnSpPr>
          <p:nvPr/>
        </p:nvCxnSpPr>
        <p:spPr>
          <a:xfrm flipH="1">
            <a:off x="8261703" y="2164791"/>
            <a:ext cx="118567" cy="6671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מחבר ישר 175">
            <a:extLst>
              <a:ext uri="{FF2B5EF4-FFF2-40B4-BE49-F238E27FC236}">
                <a16:creationId xmlns:a16="http://schemas.microsoft.com/office/drawing/2014/main" id="{504581C6-5BC6-4537-BB9D-9BAAC70E9E5D}"/>
              </a:ext>
            </a:extLst>
          </p:cNvPr>
          <p:cNvCxnSpPr>
            <a:cxnSpLocks/>
            <a:stCxn id="177" idx="6"/>
            <a:endCxn id="175" idx="3"/>
          </p:cNvCxnSpPr>
          <p:nvPr/>
        </p:nvCxnSpPr>
        <p:spPr>
          <a:xfrm flipV="1">
            <a:off x="7546922" y="2925426"/>
            <a:ext cx="678174" cy="362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מחבר ישר 177">
            <a:extLst>
              <a:ext uri="{FF2B5EF4-FFF2-40B4-BE49-F238E27FC236}">
                <a16:creationId xmlns:a16="http://schemas.microsoft.com/office/drawing/2014/main" id="{93EA69D3-1D0D-477A-B2D5-C409A2D017A4}"/>
              </a:ext>
            </a:extLst>
          </p:cNvPr>
          <p:cNvCxnSpPr>
            <a:cxnSpLocks/>
            <a:stCxn id="179" idx="6"/>
            <a:endCxn id="144" idx="2"/>
          </p:cNvCxnSpPr>
          <p:nvPr/>
        </p:nvCxnSpPr>
        <p:spPr>
          <a:xfrm>
            <a:off x="5475253" y="3233457"/>
            <a:ext cx="1070358" cy="1022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מחבר ישר 181">
            <a:extLst>
              <a:ext uri="{FF2B5EF4-FFF2-40B4-BE49-F238E27FC236}">
                <a16:creationId xmlns:a16="http://schemas.microsoft.com/office/drawing/2014/main" id="{F8108128-3124-4B9D-A3AE-7D2E34F3455E}"/>
              </a:ext>
            </a:extLst>
          </p:cNvPr>
          <p:cNvCxnSpPr>
            <a:cxnSpLocks/>
            <a:stCxn id="163" idx="6"/>
            <a:endCxn id="165" idx="2"/>
          </p:cNvCxnSpPr>
          <p:nvPr/>
        </p:nvCxnSpPr>
        <p:spPr>
          <a:xfrm>
            <a:off x="7172445" y="1679067"/>
            <a:ext cx="1156056" cy="4309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מחבר ישר 182">
            <a:extLst>
              <a:ext uri="{FF2B5EF4-FFF2-40B4-BE49-F238E27FC236}">
                <a16:creationId xmlns:a16="http://schemas.microsoft.com/office/drawing/2014/main" id="{93BCCAE8-2AC2-4057-B415-02A33A8518D9}"/>
              </a:ext>
            </a:extLst>
          </p:cNvPr>
          <p:cNvCxnSpPr>
            <a:cxnSpLocks/>
            <a:stCxn id="184" idx="6"/>
            <a:endCxn id="179" idx="2"/>
          </p:cNvCxnSpPr>
          <p:nvPr/>
        </p:nvCxnSpPr>
        <p:spPr>
          <a:xfrm flipV="1">
            <a:off x="4302522" y="3233457"/>
            <a:ext cx="1069195" cy="837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תיבת טקסט 191">
            <a:extLst>
              <a:ext uri="{FF2B5EF4-FFF2-40B4-BE49-F238E27FC236}">
                <a16:creationId xmlns:a16="http://schemas.microsoft.com/office/drawing/2014/main" id="{9FE24177-AFC9-4420-818E-CDBF807228B0}"/>
              </a:ext>
            </a:extLst>
          </p:cNvPr>
          <p:cNvSpPr txBox="1"/>
          <p:nvPr/>
        </p:nvSpPr>
        <p:spPr>
          <a:xfrm>
            <a:off x="3097040" y="1434702"/>
            <a:ext cx="526106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  <a:latin typeface="Oswald" panose="020B0604020202020204" charset="0"/>
                <a:cs typeface="David" panose="020E0502060401010101" pitchFamily="34" charset="-79"/>
              </a:rPr>
              <a:t>Toros</a:t>
            </a:r>
            <a:endParaRPr lang="he-IL" sz="1200" b="1" dirty="0">
              <a:solidFill>
                <a:schemeClr val="tx1"/>
              </a:solidFill>
              <a:latin typeface="Oswald" panose="020B0604020202020204" charset="0"/>
              <a:cs typeface="David" panose="020E0502060401010101" pitchFamily="34" charset="-79"/>
            </a:endParaRPr>
          </a:p>
        </p:txBody>
      </p:sp>
      <p:sp>
        <p:nvSpPr>
          <p:cNvPr id="194" name="תיבת טקסט 193">
            <a:extLst>
              <a:ext uri="{FF2B5EF4-FFF2-40B4-BE49-F238E27FC236}">
                <a16:creationId xmlns:a16="http://schemas.microsoft.com/office/drawing/2014/main" id="{7CDD2067-B433-42CC-9EDF-FA52B2F9A42C}"/>
              </a:ext>
            </a:extLst>
          </p:cNvPr>
          <p:cNvSpPr txBox="1"/>
          <p:nvPr/>
        </p:nvSpPr>
        <p:spPr>
          <a:xfrm>
            <a:off x="6908954" y="845961"/>
            <a:ext cx="587020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en-US" sz="1200" dirty="0">
                <a:solidFill>
                  <a:schemeClr val="tx1"/>
                </a:solidFill>
                <a:latin typeface="Oswald" panose="020B0604020202020204" charset="0"/>
              </a:rPr>
              <a:t>Beetle</a:t>
            </a:r>
            <a:endParaRPr lang="he-IL" sz="1200" dirty="0">
              <a:solidFill>
                <a:schemeClr val="tx1"/>
              </a:solidFill>
              <a:latin typeface="Oswald" panose="020B0604020202020204" charset="0"/>
            </a:endParaRPr>
          </a:p>
        </p:txBody>
      </p:sp>
      <p:sp>
        <p:nvSpPr>
          <p:cNvPr id="155" name="אליפסה 154">
            <a:extLst>
              <a:ext uri="{FF2B5EF4-FFF2-40B4-BE49-F238E27FC236}">
                <a16:creationId xmlns:a16="http://schemas.microsoft.com/office/drawing/2014/main" id="{429407B2-FF05-424D-BAB1-EB98D6202573}"/>
              </a:ext>
            </a:extLst>
          </p:cNvPr>
          <p:cNvSpPr/>
          <p:nvPr/>
        </p:nvSpPr>
        <p:spPr>
          <a:xfrm>
            <a:off x="3377281" y="2492300"/>
            <a:ext cx="103536" cy="109537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200" dirty="0">
              <a:solidFill>
                <a:srgbClr val="37474F"/>
              </a:solidFill>
              <a:latin typeface="Oswa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153" name="אליפסה 152">
            <a:extLst>
              <a:ext uri="{FF2B5EF4-FFF2-40B4-BE49-F238E27FC236}">
                <a16:creationId xmlns:a16="http://schemas.microsoft.com/office/drawing/2014/main" id="{3076C875-8730-4E06-BFA8-83B7DCD30E0D}"/>
              </a:ext>
            </a:extLst>
          </p:cNvPr>
          <p:cNvSpPr/>
          <p:nvPr/>
        </p:nvSpPr>
        <p:spPr>
          <a:xfrm>
            <a:off x="4456183" y="2374154"/>
            <a:ext cx="103536" cy="109537"/>
          </a:xfrm>
          <a:prstGeom prst="ellipse">
            <a:avLst/>
          </a:prstGeom>
          <a:solidFill>
            <a:srgbClr val="9900CC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2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Oswald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1" name="אליפסה 160">
            <a:extLst>
              <a:ext uri="{FF2B5EF4-FFF2-40B4-BE49-F238E27FC236}">
                <a16:creationId xmlns:a16="http://schemas.microsoft.com/office/drawing/2014/main" id="{E22725EF-55B3-4844-8E09-8B2E3220619D}"/>
              </a:ext>
            </a:extLst>
          </p:cNvPr>
          <p:cNvSpPr/>
          <p:nvPr/>
        </p:nvSpPr>
        <p:spPr>
          <a:xfrm>
            <a:off x="5582851" y="2374155"/>
            <a:ext cx="103536" cy="109537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2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Oswald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3" name="אליפסה 162">
            <a:extLst>
              <a:ext uri="{FF2B5EF4-FFF2-40B4-BE49-F238E27FC236}">
                <a16:creationId xmlns:a16="http://schemas.microsoft.com/office/drawing/2014/main" id="{6CE763FA-6F8A-400B-94A4-96DD088DCB60}"/>
              </a:ext>
            </a:extLst>
          </p:cNvPr>
          <p:cNvSpPr/>
          <p:nvPr/>
        </p:nvSpPr>
        <p:spPr>
          <a:xfrm>
            <a:off x="7068909" y="1624298"/>
            <a:ext cx="103536" cy="109537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2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Oswald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5" name="אליפסה 164">
            <a:extLst>
              <a:ext uri="{FF2B5EF4-FFF2-40B4-BE49-F238E27FC236}">
                <a16:creationId xmlns:a16="http://schemas.microsoft.com/office/drawing/2014/main" id="{620BA08D-1462-4E3E-8365-337A984AF400}"/>
              </a:ext>
            </a:extLst>
          </p:cNvPr>
          <p:cNvSpPr/>
          <p:nvPr/>
        </p:nvSpPr>
        <p:spPr>
          <a:xfrm>
            <a:off x="8328501" y="2055255"/>
            <a:ext cx="103536" cy="109537"/>
          </a:xfrm>
          <a:prstGeom prst="ellipse">
            <a:avLst/>
          </a:prstGeom>
          <a:solidFill>
            <a:srgbClr val="6666FF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2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Oswald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75" name="אליפסה 174">
            <a:extLst>
              <a:ext uri="{FF2B5EF4-FFF2-40B4-BE49-F238E27FC236}">
                <a16:creationId xmlns:a16="http://schemas.microsoft.com/office/drawing/2014/main" id="{3B13F3D2-3CEC-4AF0-84D1-8BBF953E5E86}"/>
              </a:ext>
            </a:extLst>
          </p:cNvPr>
          <p:cNvSpPr/>
          <p:nvPr/>
        </p:nvSpPr>
        <p:spPr>
          <a:xfrm>
            <a:off x="8209934" y="2831930"/>
            <a:ext cx="103536" cy="109537"/>
          </a:xfrm>
          <a:prstGeom prst="ellipse">
            <a:avLst/>
          </a:prstGeom>
          <a:solidFill>
            <a:srgbClr val="F254DB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2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Oswald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77" name="אליפסה 176">
            <a:extLst>
              <a:ext uri="{FF2B5EF4-FFF2-40B4-BE49-F238E27FC236}">
                <a16:creationId xmlns:a16="http://schemas.microsoft.com/office/drawing/2014/main" id="{B881B0FB-2595-48D8-8321-63F11FEDF371}"/>
              </a:ext>
            </a:extLst>
          </p:cNvPr>
          <p:cNvSpPr/>
          <p:nvPr/>
        </p:nvSpPr>
        <p:spPr>
          <a:xfrm>
            <a:off x="7443386" y="3233457"/>
            <a:ext cx="103536" cy="109537"/>
          </a:xfrm>
          <a:prstGeom prst="ellipse">
            <a:avLst/>
          </a:prstGeom>
          <a:solidFill>
            <a:srgbClr val="2CE430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2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Oswald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79" name="אליפסה 178">
            <a:extLst>
              <a:ext uri="{FF2B5EF4-FFF2-40B4-BE49-F238E27FC236}">
                <a16:creationId xmlns:a16="http://schemas.microsoft.com/office/drawing/2014/main" id="{E2BBCCFD-287B-49CF-9CC4-F55A273AB5C6}"/>
              </a:ext>
            </a:extLst>
          </p:cNvPr>
          <p:cNvSpPr/>
          <p:nvPr/>
        </p:nvSpPr>
        <p:spPr>
          <a:xfrm>
            <a:off x="5371717" y="3178688"/>
            <a:ext cx="103536" cy="109537"/>
          </a:xfrm>
          <a:prstGeom prst="ellipse">
            <a:avLst/>
          </a:prstGeom>
          <a:solidFill>
            <a:srgbClr val="F7F74B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2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Oswald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84" name="אליפסה 183">
            <a:extLst>
              <a:ext uri="{FF2B5EF4-FFF2-40B4-BE49-F238E27FC236}">
                <a16:creationId xmlns:a16="http://schemas.microsoft.com/office/drawing/2014/main" id="{DA89A00C-212C-4108-8D86-D35936DABC7E}"/>
              </a:ext>
            </a:extLst>
          </p:cNvPr>
          <p:cNvSpPr/>
          <p:nvPr/>
        </p:nvSpPr>
        <p:spPr>
          <a:xfrm>
            <a:off x="4198986" y="3262417"/>
            <a:ext cx="103536" cy="109537"/>
          </a:xfrm>
          <a:prstGeom prst="ellipse">
            <a:avLst/>
          </a:prstGeom>
          <a:solidFill>
            <a:srgbClr val="00A213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2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Oswald" panose="020B0604020202020204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171" name="מחבר חץ ישר 170">
            <a:extLst>
              <a:ext uri="{FF2B5EF4-FFF2-40B4-BE49-F238E27FC236}">
                <a16:creationId xmlns:a16="http://schemas.microsoft.com/office/drawing/2014/main" id="{EBC491EC-B2C8-4B4A-B764-B8B810FC6041}"/>
              </a:ext>
            </a:extLst>
          </p:cNvPr>
          <p:cNvCxnSpPr>
            <a:cxnSpLocks/>
            <a:endCxn id="155" idx="1"/>
          </p:cNvCxnSpPr>
          <p:nvPr/>
        </p:nvCxnSpPr>
        <p:spPr>
          <a:xfrm>
            <a:off x="3212150" y="2416122"/>
            <a:ext cx="180294" cy="922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מלבן 76">
            <a:extLst>
              <a:ext uri="{FF2B5EF4-FFF2-40B4-BE49-F238E27FC236}">
                <a16:creationId xmlns:a16="http://schemas.microsoft.com/office/drawing/2014/main" id="{E655AC03-4D15-4AB4-AB57-B2CEBA24DCBA}"/>
              </a:ext>
            </a:extLst>
          </p:cNvPr>
          <p:cNvSpPr/>
          <p:nvPr/>
        </p:nvSpPr>
        <p:spPr>
          <a:xfrm>
            <a:off x="4204590" y="1528564"/>
            <a:ext cx="490298" cy="675371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200">
              <a:latin typeface="Oswald" panose="020B0604020202020204" charset="0"/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0CB17CDD-8C91-4EA7-970D-C6D924646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272" y="1682408"/>
            <a:ext cx="497828" cy="554897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9251EC5-0E1E-4543-BF3E-53EE61323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268764" y="1603383"/>
            <a:ext cx="378034" cy="515720"/>
          </a:xfrm>
          <a:prstGeom prst="rect">
            <a:avLst/>
          </a:prstGeom>
        </p:spPr>
      </p:pic>
      <p:sp>
        <p:nvSpPr>
          <p:cNvPr id="79" name="מלבן 78">
            <a:extLst>
              <a:ext uri="{FF2B5EF4-FFF2-40B4-BE49-F238E27FC236}">
                <a16:creationId xmlns:a16="http://schemas.microsoft.com/office/drawing/2014/main" id="{6C0D6BD1-36B1-4607-B439-DA398676EBD3}"/>
              </a:ext>
            </a:extLst>
          </p:cNvPr>
          <p:cNvSpPr/>
          <p:nvPr/>
        </p:nvSpPr>
        <p:spPr>
          <a:xfrm>
            <a:off x="5395567" y="1531777"/>
            <a:ext cx="483608" cy="670249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200">
              <a:latin typeface="Oswald" panose="020B0604020202020204" charset="0"/>
            </a:endParaRPr>
          </a:p>
        </p:txBody>
      </p:sp>
      <p:sp>
        <p:nvSpPr>
          <p:cNvPr id="76" name="תיבת טקסט 75">
            <a:extLst>
              <a:ext uri="{FF2B5EF4-FFF2-40B4-BE49-F238E27FC236}">
                <a16:creationId xmlns:a16="http://schemas.microsoft.com/office/drawing/2014/main" id="{C72321B9-413A-4377-B77A-37D8EA5E780D}"/>
              </a:ext>
            </a:extLst>
          </p:cNvPr>
          <p:cNvSpPr txBox="1"/>
          <p:nvPr/>
        </p:nvSpPr>
        <p:spPr>
          <a:xfrm>
            <a:off x="4029242" y="1324528"/>
            <a:ext cx="946093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  <a:latin typeface="Oswald" panose="020B0604020202020204" charset="0"/>
                <a:cs typeface="David" panose="020E0502060401010101" pitchFamily="34" charset="-79"/>
              </a:rPr>
              <a:t>Chili pepper</a:t>
            </a:r>
            <a:endParaRPr lang="he-IL" sz="1200" b="1" dirty="0">
              <a:solidFill>
                <a:schemeClr val="tx1"/>
              </a:solidFill>
              <a:latin typeface="Oswald" panose="020B0604020202020204" charset="0"/>
              <a:cs typeface="David" panose="020E0502060401010101" pitchFamily="34" charset="-79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99D2539-86AE-4E1F-8EB1-10AD22FFB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442094" y="1580356"/>
            <a:ext cx="403901" cy="542735"/>
          </a:xfrm>
          <a:prstGeom prst="rect">
            <a:avLst/>
          </a:prstGeom>
        </p:spPr>
      </p:pic>
      <p:sp>
        <p:nvSpPr>
          <p:cNvPr id="81" name="תיבת טקסט 80">
            <a:extLst>
              <a:ext uri="{FF2B5EF4-FFF2-40B4-BE49-F238E27FC236}">
                <a16:creationId xmlns:a16="http://schemas.microsoft.com/office/drawing/2014/main" id="{5D838D8A-F4AA-4B90-B651-6C70319ED56B}"/>
              </a:ext>
            </a:extLst>
          </p:cNvPr>
          <p:cNvSpPr txBox="1"/>
          <p:nvPr/>
        </p:nvSpPr>
        <p:spPr>
          <a:xfrm>
            <a:off x="5261087" y="1355022"/>
            <a:ext cx="822661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  <a:latin typeface="Oswald" panose="020B0604020202020204" charset="0"/>
                <a:cs typeface="David" panose="020E0502060401010101" pitchFamily="34" charset="-79"/>
              </a:rPr>
              <a:t>Ice Cream</a:t>
            </a:r>
            <a:endParaRPr lang="he-IL" sz="1200" b="1" dirty="0">
              <a:solidFill>
                <a:schemeClr val="tx1"/>
              </a:solidFill>
              <a:latin typeface="Oswald" panose="020B0604020202020204" charset="0"/>
              <a:cs typeface="David" panose="020E0502060401010101" pitchFamily="34" charset="-79"/>
            </a:endParaRPr>
          </a:p>
        </p:txBody>
      </p:sp>
      <p:sp>
        <p:nvSpPr>
          <p:cNvPr id="89" name="מלבן 88">
            <a:extLst>
              <a:ext uri="{FF2B5EF4-FFF2-40B4-BE49-F238E27FC236}">
                <a16:creationId xmlns:a16="http://schemas.microsoft.com/office/drawing/2014/main" id="{5457B7CE-B0F7-4D41-9098-AE9728F6FC0E}"/>
              </a:ext>
            </a:extLst>
          </p:cNvPr>
          <p:cNvSpPr/>
          <p:nvPr/>
        </p:nvSpPr>
        <p:spPr>
          <a:xfrm>
            <a:off x="8129519" y="1459661"/>
            <a:ext cx="788076" cy="524034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200">
              <a:latin typeface="Oswald" panose="020B0604020202020204" charset="0"/>
            </a:endParaRPr>
          </a:p>
        </p:txBody>
      </p:sp>
      <p:sp>
        <p:nvSpPr>
          <p:cNvPr id="91" name="מלבן 90">
            <a:extLst>
              <a:ext uri="{FF2B5EF4-FFF2-40B4-BE49-F238E27FC236}">
                <a16:creationId xmlns:a16="http://schemas.microsoft.com/office/drawing/2014/main" id="{0534EEC2-C9C9-4DB9-9269-E465B283E2EA}"/>
              </a:ext>
            </a:extLst>
          </p:cNvPr>
          <p:cNvSpPr/>
          <p:nvPr/>
        </p:nvSpPr>
        <p:spPr>
          <a:xfrm>
            <a:off x="8154395" y="3230124"/>
            <a:ext cx="825089" cy="494187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200">
              <a:latin typeface="Oswald" panose="020B060402020202020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9D1CEED-F154-4CA9-8D7A-331D15D13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892" y="1060396"/>
            <a:ext cx="574895" cy="495184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1E7F7228-5FC2-4917-82A3-B596D261D3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167114" y="1497934"/>
            <a:ext cx="711655" cy="427045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82C937B5-F9C2-46DF-95F2-7B69F86580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4586" y="3270536"/>
            <a:ext cx="724346" cy="401314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924762B3-131E-4F30-84FD-D64629AFBD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7347647" y="3686325"/>
            <a:ext cx="461900" cy="54041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9236F437-D836-4709-B80C-A0514E419BD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856" t="11756" r="1" b="4227"/>
          <a:stretch/>
        </p:blipFill>
        <p:spPr>
          <a:xfrm rot="10800000">
            <a:off x="4942707" y="3797337"/>
            <a:ext cx="782094" cy="545222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244B01A3-5AC2-453C-943D-3B8FFF9A84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1474" y="3711541"/>
            <a:ext cx="625693" cy="401701"/>
          </a:xfrm>
          <a:prstGeom prst="rect">
            <a:avLst/>
          </a:prstGeom>
        </p:spPr>
      </p:pic>
      <p:sp>
        <p:nvSpPr>
          <p:cNvPr id="90" name="תיבת טקסט 89">
            <a:extLst>
              <a:ext uri="{FF2B5EF4-FFF2-40B4-BE49-F238E27FC236}">
                <a16:creationId xmlns:a16="http://schemas.microsoft.com/office/drawing/2014/main" id="{0C0C5494-BA55-408B-A1FB-C12B6612E965}"/>
              </a:ext>
            </a:extLst>
          </p:cNvPr>
          <p:cNvSpPr txBox="1"/>
          <p:nvPr/>
        </p:nvSpPr>
        <p:spPr>
          <a:xfrm>
            <a:off x="8145269" y="1285956"/>
            <a:ext cx="771365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en-US" sz="1200" dirty="0">
                <a:solidFill>
                  <a:schemeClr val="tx1"/>
                </a:solidFill>
                <a:latin typeface="Oswald" panose="020B0604020202020204" charset="0"/>
              </a:rPr>
              <a:t>Cat Mask</a:t>
            </a:r>
            <a:endParaRPr lang="he-IL" sz="1200" dirty="0">
              <a:solidFill>
                <a:schemeClr val="tx1"/>
              </a:solidFill>
              <a:latin typeface="Oswald" panose="020B0604020202020204" charset="0"/>
            </a:endParaRPr>
          </a:p>
        </p:txBody>
      </p:sp>
      <p:sp>
        <p:nvSpPr>
          <p:cNvPr id="92" name="תיבת טקסט 91">
            <a:extLst>
              <a:ext uri="{FF2B5EF4-FFF2-40B4-BE49-F238E27FC236}">
                <a16:creationId xmlns:a16="http://schemas.microsoft.com/office/drawing/2014/main" id="{9F9A74E9-EB02-46D0-92D3-5684E28F14F0}"/>
              </a:ext>
            </a:extLst>
          </p:cNvPr>
          <p:cNvSpPr txBox="1"/>
          <p:nvPr/>
        </p:nvSpPr>
        <p:spPr>
          <a:xfrm>
            <a:off x="7989517" y="3027161"/>
            <a:ext cx="1154483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en-US" sz="1200" dirty="0">
                <a:solidFill>
                  <a:schemeClr val="tx1"/>
                </a:solidFill>
                <a:latin typeface="Oswald" panose="020B0604020202020204" charset="0"/>
              </a:rPr>
              <a:t>Pregnancy Test</a:t>
            </a:r>
            <a:endParaRPr lang="he-IL" sz="1200" dirty="0">
              <a:solidFill>
                <a:schemeClr val="tx1"/>
              </a:solidFill>
              <a:latin typeface="Oswald" panose="020B0604020202020204" charset="0"/>
            </a:endParaRPr>
          </a:p>
        </p:txBody>
      </p:sp>
      <p:sp>
        <p:nvSpPr>
          <p:cNvPr id="100" name="תיבת טקסט 99">
            <a:extLst>
              <a:ext uri="{FF2B5EF4-FFF2-40B4-BE49-F238E27FC236}">
                <a16:creationId xmlns:a16="http://schemas.microsoft.com/office/drawing/2014/main" id="{26DF1CA5-D078-49B3-A944-F4FFCAD63112}"/>
              </a:ext>
            </a:extLst>
          </p:cNvPr>
          <p:cNvSpPr txBox="1"/>
          <p:nvPr/>
        </p:nvSpPr>
        <p:spPr>
          <a:xfrm>
            <a:off x="7352815" y="3445135"/>
            <a:ext cx="484428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en-US" sz="1200" dirty="0">
                <a:solidFill>
                  <a:schemeClr val="tx1"/>
                </a:solidFill>
                <a:latin typeface="Oswald" panose="020B0604020202020204" charset="0"/>
              </a:rPr>
              <a:t>Drop</a:t>
            </a:r>
            <a:endParaRPr lang="he-IL" sz="1200" dirty="0">
              <a:solidFill>
                <a:schemeClr val="tx1"/>
              </a:solidFill>
              <a:latin typeface="Oswald" panose="020B0604020202020204" charset="0"/>
            </a:endParaRPr>
          </a:p>
        </p:txBody>
      </p:sp>
      <p:sp>
        <p:nvSpPr>
          <p:cNvPr id="142" name="מלבן 141">
            <a:extLst>
              <a:ext uri="{FF2B5EF4-FFF2-40B4-BE49-F238E27FC236}">
                <a16:creationId xmlns:a16="http://schemas.microsoft.com/office/drawing/2014/main" id="{72964D85-B216-4307-BC4A-64615FFF41E4}"/>
              </a:ext>
            </a:extLst>
          </p:cNvPr>
          <p:cNvSpPr/>
          <p:nvPr/>
        </p:nvSpPr>
        <p:spPr>
          <a:xfrm>
            <a:off x="6421189" y="3642681"/>
            <a:ext cx="484878" cy="806115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200">
              <a:latin typeface="Oswald" panose="020B0604020202020204" charset="0"/>
            </a:endParaRPr>
          </a:p>
        </p:txBody>
      </p:sp>
      <p:sp>
        <p:nvSpPr>
          <p:cNvPr id="101" name="תיבת טקסט 100">
            <a:extLst>
              <a:ext uri="{FF2B5EF4-FFF2-40B4-BE49-F238E27FC236}">
                <a16:creationId xmlns:a16="http://schemas.microsoft.com/office/drawing/2014/main" id="{DA1B11AF-E41F-4074-A930-045238DEE3D3}"/>
              </a:ext>
            </a:extLst>
          </p:cNvPr>
          <p:cNvSpPr txBox="1"/>
          <p:nvPr/>
        </p:nvSpPr>
        <p:spPr>
          <a:xfrm>
            <a:off x="4669799" y="3574248"/>
            <a:ext cx="1539204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en-US" sz="1200" dirty="0">
                <a:solidFill>
                  <a:schemeClr val="tx1"/>
                </a:solidFill>
                <a:latin typeface="Oswald" panose="020B0604020202020204" charset="0"/>
              </a:rPr>
              <a:t>Waves with Surfboard</a:t>
            </a:r>
            <a:endParaRPr lang="he-IL" sz="1200" dirty="0">
              <a:solidFill>
                <a:schemeClr val="tx1"/>
              </a:solidFill>
              <a:latin typeface="Oswald" panose="020B0604020202020204" charset="0"/>
            </a:endParaRPr>
          </a:p>
        </p:txBody>
      </p:sp>
      <p:sp>
        <p:nvSpPr>
          <p:cNvPr id="102" name="תיבת טקסט 101">
            <a:extLst>
              <a:ext uri="{FF2B5EF4-FFF2-40B4-BE49-F238E27FC236}">
                <a16:creationId xmlns:a16="http://schemas.microsoft.com/office/drawing/2014/main" id="{55AC4FF5-AB61-48B0-BE82-09CA93DA9EDA}"/>
              </a:ext>
            </a:extLst>
          </p:cNvPr>
          <p:cNvSpPr txBox="1"/>
          <p:nvPr/>
        </p:nvSpPr>
        <p:spPr>
          <a:xfrm>
            <a:off x="3872455" y="3454991"/>
            <a:ext cx="593432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  <a:latin typeface="Oswald" panose="020B0604020202020204" charset="0"/>
                <a:cs typeface="David" panose="020E0502060401010101" pitchFamily="34" charset="-79"/>
              </a:rPr>
              <a:t>Shovel</a:t>
            </a:r>
            <a:endParaRPr lang="he-IL" sz="1200" b="1" dirty="0">
              <a:solidFill>
                <a:schemeClr val="tx1"/>
              </a:solidFill>
              <a:latin typeface="Oswald" panose="020B0604020202020204" charset="0"/>
              <a:cs typeface="David" panose="020E0502060401010101" pitchFamily="34" charset="-79"/>
            </a:endParaRPr>
          </a:p>
        </p:txBody>
      </p:sp>
      <p:pic>
        <p:nvPicPr>
          <p:cNvPr id="53" name="תמונה 52">
            <a:extLst>
              <a:ext uri="{FF2B5EF4-FFF2-40B4-BE49-F238E27FC236}">
                <a16:creationId xmlns:a16="http://schemas.microsoft.com/office/drawing/2014/main" id="{E85991EE-BCE6-4CA9-99D6-C14FE5823A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6471837" y="3673951"/>
            <a:ext cx="373225" cy="727532"/>
          </a:xfrm>
          <a:prstGeom prst="rect">
            <a:avLst/>
          </a:prstGeom>
        </p:spPr>
      </p:pic>
      <p:sp>
        <p:nvSpPr>
          <p:cNvPr id="143" name="תיבת טקסט 142">
            <a:extLst>
              <a:ext uri="{FF2B5EF4-FFF2-40B4-BE49-F238E27FC236}">
                <a16:creationId xmlns:a16="http://schemas.microsoft.com/office/drawing/2014/main" id="{78345EEC-C41B-4751-9FFC-8BB925B552AB}"/>
              </a:ext>
            </a:extLst>
          </p:cNvPr>
          <p:cNvSpPr txBox="1"/>
          <p:nvPr/>
        </p:nvSpPr>
        <p:spPr>
          <a:xfrm>
            <a:off x="6128798" y="3440451"/>
            <a:ext cx="1146468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en-US" sz="1200" dirty="0">
                <a:solidFill>
                  <a:schemeClr val="tx1"/>
                </a:solidFill>
                <a:latin typeface="Oswald" panose="020B0604020202020204" charset="0"/>
              </a:rPr>
              <a:t>Sunflower Seed</a:t>
            </a:r>
            <a:endParaRPr lang="he-IL" sz="1200" dirty="0">
              <a:solidFill>
                <a:schemeClr val="tx1"/>
              </a:solidFill>
              <a:latin typeface="Oswald" panose="020B0604020202020204" charset="0"/>
            </a:endParaRPr>
          </a:p>
        </p:txBody>
      </p:sp>
      <p:sp>
        <p:nvSpPr>
          <p:cNvPr id="144" name="אליפסה 143">
            <a:extLst>
              <a:ext uri="{FF2B5EF4-FFF2-40B4-BE49-F238E27FC236}">
                <a16:creationId xmlns:a16="http://schemas.microsoft.com/office/drawing/2014/main" id="{42913F21-43D5-4E08-854C-C484DC2A859B}"/>
              </a:ext>
            </a:extLst>
          </p:cNvPr>
          <p:cNvSpPr/>
          <p:nvPr/>
        </p:nvSpPr>
        <p:spPr>
          <a:xfrm>
            <a:off x="6545611" y="3280932"/>
            <a:ext cx="103536" cy="109537"/>
          </a:xfrm>
          <a:prstGeom prst="ellipse">
            <a:avLst/>
          </a:prstGeom>
          <a:solidFill>
            <a:srgbClr val="FF3B3B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2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Oswald" panose="020B0604020202020204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146" name="מחבר ישר 145">
            <a:extLst>
              <a:ext uri="{FF2B5EF4-FFF2-40B4-BE49-F238E27FC236}">
                <a16:creationId xmlns:a16="http://schemas.microsoft.com/office/drawing/2014/main" id="{8087AC6C-8083-47F5-A4ED-F184FBB9BC5E}"/>
              </a:ext>
            </a:extLst>
          </p:cNvPr>
          <p:cNvCxnSpPr>
            <a:cxnSpLocks/>
            <a:stCxn id="144" idx="6"/>
            <a:endCxn id="177" idx="2"/>
          </p:cNvCxnSpPr>
          <p:nvPr/>
        </p:nvCxnSpPr>
        <p:spPr>
          <a:xfrm flipV="1">
            <a:off x="6649147" y="3288226"/>
            <a:ext cx="794239" cy="474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מלבן 219">
            <a:extLst>
              <a:ext uri="{FF2B5EF4-FFF2-40B4-BE49-F238E27FC236}">
                <a16:creationId xmlns:a16="http://schemas.microsoft.com/office/drawing/2014/main" id="{979E934C-BDBF-49AA-8B28-195EB4DCDBBB}"/>
              </a:ext>
            </a:extLst>
          </p:cNvPr>
          <p:cNvSpPr/>
          <p:nvPr/>
        </p:nvSpPr>
        <p:spPr>
          <a:xfrm>
            <a:off x="4288398" y="2248404"/>
            <a:ext cx="1557598" cy="376301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latin typeface="Oswald" panose="020B0604020202020204" charset="0"/>
            </a:endParaRPr>
          </a:p>
        </p:txBody>
      </p:sp>
      <p:sp>
        <p:nvSpPr>
          <p:cNvPr id="221" name="מלבן 220">
            <a:extLst>
              <a:ext uri="{FF2B5EF4-FFF2-40B4-BE49-F238E27FC236}">
                <a16:creationId xmlns:a16="http://schemas.microsoft.com/office/drawing/2014/main" id="{7C415E42-11F5-49E3-809C-85A9DE75973E}"/>
              </a:ext>
            </a:extLst>
          </p:cNvPr>
          <p:cNvSpPr/>
          <p:nvPr/>
        </p:nvSpPr>
        <p:spPr>
          <a:xfrm>
            <a:off x="6256864" y="3079262"/>
            <a:ext cx="1557598" cy="376301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latin typeface="Oswald" panose="020B0604020202020204" charset="0"/>
            </a:endParaRPr>
          </a:p>
        </p:txBody>
      </p:sp>
      <p:sp>
        <p:nvSpPr>
          <p:cNvPr id="224" name="מלבן 223">
            <a:extLst>
              <a:ext uri="{FF2B5EF4-FFF2-40B4-BE49-F238E27FC236}">
                <a16:creationId xmlns:a16="http://schemas.microsoft.com/office/drawing/2014/main" id="{9320F925-DB8F-486E-B259-D681814709EC}"/>
              </a:ext>
            </a:extLst>
          </p:cNvPr>
          <p:cNvSpPr/>
          <p:nvPr/>
        </p:nvSpPr>
        <p:spPr>
          <a:xfrm>
            <a:off x="4079693" y="3085601"/>
            <a:ext cx="3729853" cy="376301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latin typeface="Oswald" panose="020B0604020202020204" charset="0"/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D161849B-C21E-4A77-850E-346887B8E0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871" y="995715"/>
            <a:ext cx="2240172" cy="408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CC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00CC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  <p:bldP spid="177" grpId="0" animBg="1"/>
      <p:bldP spid="179" grpId="0" animBg="1"/>
      <p:bldP spid="184" grpId="0" animBg="1"/>
      <p:bldP spid="220" grpId="0" animBg="1"/>
      <p:bldP spid="221" grpId="0" animBg="1"/>
      <p:bldP spid="221" grpId="1" animBg="1"/>
      <p:bldP spid="2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A981492-8925-4F5A-8F59-22BD0C6FC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202151"/>
            <a:ext cx="4762500" cy="36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050;p59">
            <a:extLst>
              <a:ext uri="{FF2B5EF4-FFF2-40B4-BE49-F238E27FC236}">
                <a16:creationId xmlns:a16="http://schemas.microsoft.com/office/drawing/2014/main" id="{570E52D7-F0BD-4285-9223-D1CD2E1297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5839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Different kinds of transitions between associations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7728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אליפסה 15">
            <a:extLst>
              <a:ext uri="{FF2B5EF4-FFF2-40B4-BE49-F238E27FC236}">
                <a16:creationId xmlns:a16="http://schemas.microsoft.com/office/drawing/2014/main" id="{A01DA35C-C770-4387-BB59-8455BFF91C84}"/>
              </a:ext>
            </a:extLst>
          </p:cNvPr>
          <p:cNvSpPr/>
          <p:nvPr/>
        </p:nvSpPr>
        <p:spPr>
          <a:xfrm>
            <a:off x="2837116" y="1717676"/>
            <a:ext cx="2827866" cy="2777066"/>
          </a:xfrm>
          <a:prstGeom prst="ellipse">
            <a:avLst/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7" name="אליפסה 16">
            <a:extLst>
              <a:ext uri="{FF2B5EF4-FFF2-40B4-BE49-F238E27FC236}">
                <a16:creationId xmlns:a16="http://schemas.microsoft.com/office/drawing/2014/main" id="{26A13C40-7D6B-46F1-98BE-120B8D960132}"/>
              </a:ext>
            </a:extLst>
          </p:cNvPr>
          <p:cNvSpPr/>
          <p:nvPr/>
        </p:nvSpPr>
        <p:spPr>
          <a:xfrm>
            <a:off x="4462366" y="1693341"/>
            <a:ext cx="2827866" cy="2777066"/>
          </a:xfrm>
          <a:prstGeom prst="ellipse">
            <a:avLst/>
          </a:prstGeom>
          <a:solidFill>
            <a:srgbClr val="C00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4" name="מחבר ישר 23">
            <a:extLst>
              <a:ext uri="{FF2B5EF4-FFF2-40B4-BE49-F238E27FC236}">
                <a16:creationId xmlns:a16="http://schemas.microsoft.com/office/drawing/2014/main" id="{0E4C3D33-1A99-459B-B27D-078C637498E8}"/>
              </a:ext>
            </a:extLst>
          </p:cNvPr>
          <p:cNvCxnSpPr>
            <a:cxnSpLocks/>
          </p:cNvCxnSpPr>
          <p:nvPr/>
        </p:nvCxnSpPr>
        <p:spPr>
          <a:xfrm flipV="1">
            <a:off x="5063851" y="1135196"/>
            <a:ext cx="8467" cy="828013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מחבר ישר 24">
            <a:extLst>
              <a:ext uri="{FF2B5EF4-FFF2-40B4-BE49-F238E27FC236}">
                <a16:creationId xmlns:a16="http://schemas.microsoft.com/office/drawing/2014/main" id="{5688C43F-E5EC-4C97-B883-DA38152AB40F}"/>
              </a:ext>
            </a:extLst>
          </p:cNvPr>
          <p:cNvCxnSpPr>
            <a:cxnSpLocks/>
          </p:cNvCxnSpPr>
          <p:nvPr/>
        </p:nvCxnSpPr>
        <p:spPr>
          <a:xfrm flipV="1">
            <a:off x="1518950" y="1135197"/>
            <a:ext cx="3553368" cy="150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מחבר ישר 25">
            <a:extLst>
              <a:ext uri="{FF2B5EF4-FFF2-40B4-BE49-F238E27FC236}">
                <a16:creationId xmlns:a16="http://schemas.microsoft.com/office/drawing/2014/main" id="{E59A48BD-88C0-4685-9BE6-7D2F572AA213}"/>
              </a:ext>
            </a:extLst>
          </p:cNvPr>
          <p:cNvCxnSpPr>
            <a:cxnSpLocks/>
          </p:cNvCxnSpPr>
          <p:nvPr/>
        </p:nvCxnSpPr>
        <p:spPr>
          <a:xfrm flipV="1">
            <a:off x="1518950" y="1135196"/>
            <a:ext cx="0" cy="1108321"/>
          </a:xfrm>
          <a:prstGeom prst="line">
            <a:avLst/>
          </a:prstGeom>
          <a:ln w="28575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1050;p59">
            <a:extLst>
              <a:ext uri="{FF2B5EF4-FFF2-40B4-BE49-F238E27FC236}">
                <a16:creationId xmlns:a16="http://schemas.microsoft.com/office/drawing/2014/main" id="{09EC516E-4069-4459-9FB3-D5019870DAD8}"/>
              </a:ext>
            </a:extLst>
          </p:cNvPr>
          <p:cNvSpPr txBox="1">
            <a:spLocks/>
          </p:cNvSpPr>
          <p:nvPr/>
        </p:nvSpPr>
        <p:spPr>
          <a:xfrm>
            <a:off x="489469" y="2116511"/>
            <a:ext cx="2010481" cy="56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dirty="0"/>
              <a:t>Shape</a:t>
            </a:r>
          </a:p>
        </p:txBody>
      </p:sp>
      <p:pic>
        <p:nvPicPr>
          <p:cNvPr id="21" name="תמונה 20">
            <a:extLst>
              <a:ext uri="{FF2B5EF4-FFF2-40B4-BE49-F238E27FC236}">
                <a16:creationId xmlns:a16="http://schemas.microsoft.com/office/drawing/2014/main" id="{47EDC6A7-7494-44DD-94EA-2B2B0F406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647358">
            <a:off x="3876931" y="2901277"/>
            <a:ext cx="487780" cy="413687"/>
          </a:xfrm>
          <a:prstGeom prst="rect">
            <a:avLst/>
          </a:prstGeom>
        </p:spPr>
      </p:pic>
      <p:pic>
        <p:nvPicPr>
          <p:cNvPr id="22" name="תמונה 21">
            <a:extLst>
              <a:ext uri="{FF2B5EF4-FFF2-40B4-BE49-F238E27FC236}">
                <a16:creationId xmlns:a16="http://schemas.microsoft.com/office/drawing/2014/main" id="{5A272534-A132-4601-9622-8C175221D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377" y="2292971"/>
            <a:ext cx="449007" cy="411240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3333FCB7-CDF8-496B-B12E-9A564C09F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385329">
            <a:off x="4608897" y="2757109"/>
            <a:ext cx="909909" cy="611747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89AAB2A9-2840-494B-B5CB-4E8025F9CF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107"/>
                    </a14:imgEffect>
                    <a14:imgEffect>
                      <a14:saturation sat="10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9872" y="2212003"/>
            <a:ext cx="529747" cy="583804"/>
          </a:xfrm>
          <a:prstGeom prst="rect">
            <a:avLst/>
          </a:prstGeom>
        </p:spPr>
      </p:pic>
      <p:pic>
        <p:nvPicPr>
          <p:cNvPr id="30" name="תמונה 29">
            <a:extLst>
              <a:ext uri="{FF2B5EF4-FFF2-40B4-BE49-F238E27FC236}">
                <a16:creationId xmlns:a16="http://schemas.microsoft.com/office/drawing/2014/main" id="{9F896D30-7B55-49EE-9AAD-E9C5920AE2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5932153" y="3495811"/>
            <a:ext cx="615070" cy="502452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263169BF-69E4-49C9-A401-BDA54B8B5A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3043" y="3668417"/>
            <a:ext cx="476501" cy="499745"/>
          </a:xfrm>
          <a:prstGeom prst="rect">
            <a:avLst/>
          </a:prstGeom>
        </p:spPr>
      </p:pic>
      <p:sp>
        <p:nvSpPr>
          <p:cNvPr id="32" name="מלבן 31">
            <a:extLst>
              <a:ext uri="{FF2B5EF4-FFF2-40B4-BE49-F238E27FC236}">
                <a16:creationId xmlns:a16="http://schemas.microsoft.com/office/drawing/2014/main" id="{6118CEE3-5B0D-42D6-AFF5-BDB2BEED1F85}"/>
              </a:ext>
            </a:extLst>
          </p:cNvPr>
          <p:cNvSpPr/>
          <p:nvPr/>
        </p:nvSpPr>
        <p:spPr>
          <a:xfrm>
            <a:off x="3091113" y="3803625"/>
            <a:ext cx="4199119" cy="996165"/>
          </a:xfrm>
          <a:prstGeom prst="rect">
            <a:avLst/>
          </a:prstGeom>
        </p:spPr>
        <p:txBody>
          <a:bodyPr wrap="none">
            <a:prstTxWarp prst="textArchDown">
              <a:avLst>
                <a:gd name="adj" fmla="val 21487103"/>
              </a:avLst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Turning a Star into an Apple</a:t>
            </a:r>
            <a:endParaRPr lang="he-IL" sz="2400" dirty="0">
              <a:solidFill>
                <a:schemeClr val="tx1"/>
              </a:solidFill>
            </a:endParaRPr>
          </a:p>
        </p:txBody>
      </p:sp>
      <p:sp>
        <p:nvSpPr>
          <p:cNvPr id="33" name="מלבן 32">
            <a:extLst>
              <a:ext uri="{FF2B5EF4-FFF2-40B4-BE49-F238E27FC236}">
                <a16:creationId xmlns:a16="http://schemas.microsoft.com/office/drawing/2014/main" id="{AE76903E-6441-4092-BE50-217874D76D40}"/>
              </a:ext>
            </a:extLst>
          </p:cNvPr>
          <p:cNvSpPr/>
          <p:nvPr/>
        </p:nvSpPr>
        <p:spPr>
          <a:xfrm rot="19695245">
            <a:off x="2975700" y="1793447"/>
            <a:ext cx="1467795" cy="996165"/>
          </a:xfrm>
          <a:prstGeom prst="rect">
            <a:avLst/>
          </a:prstGeom>
        </p:spPr>
        <p:txBody>
          <a:bodyPr wrap="none">
            <a:prstTxWarp prst="textArchUp">
              <a:avLst>
                <a:gd name="adj" fmla="val 11393609"/>
              </a:avLst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Stars</a:t>
            </a:r>
            <a:endParaRPr lang="he-IL" sz="3200" b="1" dirty="0">
              <a:solidFill>
                <a:schemeClr val="tx1"/>
              </a:solidFill>
            </a:endParaRPr>
          </a:p>
        </p:txBody>
      </p:sp>
      <p:sp>
        <p:nvSpPr>
          <p:cNvPr id="34" name="מלבן 33">
            <a:extLst>
              <a:ext uri="{FF2B5EF4-FFF2-40B4-BE49-F238E27FC236}">
                <a16:creationId xmlns:a16="http://schemas.microsoft.com/office/drawing/2014/main" id="{8BDB3D00-D9B7-4C39-9A9A-1A882E73A81E}"/>
              </a:ext>
            </a:extLst>
          </p:cNvPr>
          <p:cNvSpPr/>
          <p:nvPr/>
        </p:nvSpPr>
        <p:spPr>
          <a:xfrm rot="1993666">
            <a:off x="5660812" y="1802609"/>
            <a:ext cx="1573622" cy="1019198"/>
          </a:xfrm>
          <a:prstGeom prst="rect">
            <a:avLst/>
          </a:prstGeom>
        </p:spPr>
        <p:txBody>
          <a:bodyPr wrap="none">
            <a:prstTxWarp prst="textArchUp">
              <a:avLst>
                <a:gd name="adj" fmla="val 13594298"/>
              </a:avLst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Fruit</a:t>
            </a:r>
            <a:endParaRPr lang="he-IL" sz="3200" b="1" dirty="0">
              <a:solidFill>
                <a:schemeClr val="tx1"/>
              </a:solidFill>
            </a:endParaRPr>
          </a:p>
        </p:txBody>
      </p:sp>
      <p:sp>
        <p:nvSpPr>
          <p:cNvPr id="35" name="Google Shape;1050;p59">
            <a:extLst>
              <a:ext uri="{FF2B5EF4-FFF2-40B4-BE49-F238E27FC236}">
                <a16:creationId xmlns:a16="http://schemas.microsoft.com/office/drawing/2014/main" id="{F2927E42-4588-454C-AEF2-45DF1CFCEFAB}"/>
              </a:ext>
            </a:extLst>
          </p:cNvPr>
          <p:cNvSpPr txBox="1">
            <a:spLocks/>
          </p:cNvSpPr>
          <p:nvPr/>
        </p:nvSpPr>
        <p:spPr>
          <a:xfrm>
            <a:off x="1" y="204072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3600" dirty="0"/>
              <a:t>Intersection</a:t>
            </a:r>
          </a:p>
        </p:txBody>
      </p:sp>
      <p:sp>
        <p:nvSpPr>
          <p:cNvPr id="18" name="Google Shape;1050;p59">
            <a:extLst>
              <a:ext uri="{FF2B5EF4-FFF2-40B4-BE49-F238E27FC236}">
                <a16:creationId xmlns:a16="http://schemas.microsoft.com/office/drawing/2014/main" id="{0C3DCED8-98ED-47F7-B6C5-010E7D7D13D7}"/>
              </a:ext>
            </a:extLst>
          </p:cNvPr>
          <p:cNvSpPr txBox="1">
            <a:spLocks/>
          </p:cNvSpPr>
          <p:nvPr/>
        </p:nvSpPr>
        <p:spPr>
          <a:xfrm>
            <a:off x="410234" y="2709365"/>
            <a:ext cx="2147672" cy="103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2000" dirty="0"/>
              <a:t>Can be measured by camera recording</a:t>
            </a:r>
          </a:p>
        </p:txBody>
      </p:sp>
    </p:spTree>
    <p:extLst>
      <p:ext uri="{BB962C8B-B14F-4D97-AF65-F5344CB8AC3E}">
        <p14:creationId xmlns:p14="http://schemas.microsoft.com/office/powerpoint/2010/main" val="367694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אליפסה 15">
            <a:extLst>
              <a:ext uri="{FF2B5EF4-FFF2-40B4-BE49-F238E27FC236}">
                <a16:creationId xmlns:a16="http://schemas.microsoft.com/office/drawing/2014/main" id="{A01DA35C-C770-4387-BB59-8455BFF91C84}"/>
              </a:ext>
            </a:extLst>
          </p:cNvPr>
          <p:cNvSpPr/>
          <p:nvPr/>
        </p:nvSpPr>
        <p:spPr>
          <a:xfrm>
            <a:off x="2844800" y="1717675"/>
            <a:ext cx="2827866" cy="2777066"/>
          </a:xfrm>
          <a:prstGeom prst="ellipse">
            <a:avLst/>
          </a:prstGeom>
          <a:solidFill>
            <a:srgbClr val="0065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7" name="אליפסה 16">
            <a:extLst>
              <a:ext uri="{FF2B5EF4-FFF2-40B4-BE49-F238E27FC236}">
                <a16:creationId xmlns:a16="http://schemas.microsoft.com/office/drawing/2014/main" id="{26A13C40-7D6B-46F1-98BE-120B8D960132}"/>
              </a:ext>
            </a:extLst>
          </p:cNvPr>
          <p:cNvSpPr/>
          <p:nvPr/>
        </p:nvSpPr>
        <p:spPr>
          <a:xfrm>
            <a:off x="4461934" y="1717675"/>
            <a:ext cx="2827866" cy="2777066"/>
          </a:xfrm>
          <a:prstGeom prst="ellipse">
            <a:avLst/>
          </a:prstGeom>
          <a:solidFill>
            <a:srgbClr val="C0000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D894562C-5C22-4A2B-A1A8-77BBCB180094}"/>
              </a:ext>
            </a:extLst>
          </p:cNvPr>
          <p:cNvSpPr/>
          <p:nvPr/>
        </p:nvSpPr>
        <p:spPr>
          <a:xfrm>
            <a:off x="3090331" y="3778227"/>
            <a:ext cx="4199119" cy="996165"/>
          </a:xfrm>
          <a:prstGeom prst="rect">
            <a:avLst/>
          </a:prstGeom>
        </p:spPr>
        <p:txBody>
          <a:bodyPr wrap="none">
            <a:prstTxWarp prst="textArchDown">
              <a:avLst>
                <a:gd name="adj" fmla="val 21487103"/>
              </a:avLst>
            </a:prstTxWarp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Turning a Nose into a Turtle</a:t>
            </a:r>
            <a:endParaRPr lang="he-IL" sz="2400" dirty="0">
              <a:solidFill>
                <a:schemeClr val="tx1"/>
              </a:solidFill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7AE9233E-C02B-492D-9FD8-FCF0FF0ADDB8}"/>
              </a:ext>
            </a:extLst>
          </p:cNvPr>
          <p:cNvSpPr/>
          <p:nvPr/>
        </p:nvSpPr>
        <p:spPr>
          <a:xfrm rot="20014545">
            <a:off x="2742696" y="1747923"/>
            <a:ext cx="2476358" cy="1636527"/>
          </a:xfrm>
          <a:prstGeom prst="rect">
            <a:avLst/>
          </a:prstGeom>
        </p:spPr>
        <p:txBody>
          <a:bodyPr wrap="none">
            <a:prstTxWarp prst="textArchUp">
              <a:avLst>
                <a:gd name="adj" fmla="val 10707834"/>
              </a:avLst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Body parts</a:t>
            </a:r>
            <a:endParaRPr lang="he-IL" sz="3200" b="1" dirty="0">
              <a:solidFill>
                <a:schemeClr val="tx1"/>
              </a:solidFill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47AA9540-A496-45B6-97AC-193E10322DA2}"/>
              </a:ext>
            </a:extLst>
          </p:cNvPr>
          <p:cNvSpPr/>
          <p:nvPr/>
        </p:nvSpPr>
        <p:spPr>
          <a:xfrm rot="2354881">
            <a:off x="5579581" y="1838402"/>
            <a:ext cx="1795025" cy="1019198"/>
          </a:xfrm>
          <a:prstGeom prst="rect">
            <a:avLst/>
          </a:prstGeom>
        </p:spPr>
        <p:txBody>
          <a:bodyPr wrap="none">
            <a:prstTxWarp prst="textArchUp">
              <a:avLst>
                <a:gd name="adj" fmla="val 12423335"/>
              </a:avLst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Animals</a:t>
            </a:r>
            <a:endParaRPr lang="he-IL" sz="3200" b="1" dirty="0">
              <a:solidFill>
                <a:schemeClr val="tx1"/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64C4CC01-A2FC-4E16-9865-AF57AE8A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345832" y="2180653"/>
            <a:ext cx="529749" cy="723856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8E16658E-262A-4EBB-BE31-530DB24B1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664410" y="3195748"/>
            <a:ext cx="529749" cy="770544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999DC9DB-1D1C-49B2-BF71-4D0A1F0F7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770" y="2784640"/>
            <a:ext cx="603281" cy="641383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989A73CC-E246-4FE7-BBB2-920EDA49B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6154" y="3136844"/>
            <a:ext cx="561708" cy="641383"/>
          </a:xfrm>
          <a:prstGeom prst="rect">
            <a:avLst/>
          </a:prstGeom>
        </p:spPr>
      </p:pic>
      <p:sp>
        <p:nvSpPr>
          <p:cNvPr id="27" name="Google Shape;1050;p59">
            <a:extLst>
              <a:ext uri="{FF2B5EF4-FFF2-40B4-BE49-F238E27FC236}">
                <a16:creationId xmlns:a16="http://schemas.microsoft.com/office/drawing/2014/main" id="{09EC516E-4069-4459-9FB3-D5019870DAD8}"/>
              </a:ext>
            </a:extLst>
          </p:cNvPr>
          <p:cNvSpPr txBox="1">
            <a:spLocks/>
          </p:cNvSpPr>
          <p:nvPr/>
        </p:nvSpPr>
        <p:spPr>
          <a:xfrm>
            <a:off x="541142" y="2239597"/>
            <a:ext cx="20104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dirty="0"/>
              <a:t>Wordplay</a:t>
            </a:r>
          </a:p>
        </p:txBody>
      </p:sp>
      <p:sp>
        <p:nvSpPr>
          <p:cNvPr id="28" name="Google Shape;1050;p59">
            <a:extLst>
              <a:ext uri="{FF2B5EF4-FFF2-40B4-BE49-F238E27FC236}">
                <a16:creationId xmlns:a16="http://schemas.microsoft.com/office/drawing/2014/main" id="{FF77842B-BF2E-4807-B496-3DB6E4501BEC}"/>
              </a:ext>
            </a:extLst>
          </p:cNvPr>
          <p:cNvSpPr txBox="1">
            <a:spLocks/>
          </p:cNvSpPr>
          <p:nvPr/>
        </p:nvSpPr>
        <p:spPr>
          <a:xfrm>
            <a:off x="8471" y="204072"/>
            <a:ext cx="913553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3600" dirty="0"/>
              <a:t>Intersection</a:t>
            </a:r>
          </a:p>
        </p:txBody>
      </p:sp>
      <p:cxnSp>
        <p:nvCxnSpPr>
          <p:cNvPr id="30" name="מחבר ישר 29">
            <a:extLst>
              <a:ext uri="{FF2B5EF4-FFF2-40B4-BE49-F238E27FC236}">
                <a16:creationId xmlns:a16="http://schemas.microsoft.com/office/drawing/2014/main" id="{B1422D7D-09C7-437F-9DC0-8BDAAB150131}"/>
              </a:ext>
            </a:extLst>
          </p:cNvPr>
          <p:cNvCxnSpPr>
            <a:cxnSpLocks/>
          </p:cNvCxnSpPr>
          <p:nvPr/>
        </p:nvCxnSpPr>
        <p:spPr>
          <a:xfrm flipV="1">
            <a:off x="5063851" y="1135196"/>
            <a:ext cx="8467" cy="828013"/>
          </a:xfrm>
          <a:prstGeom prst="line">
            <a:avLst/>
          </a:prstGeom>
          <a:ln w="2857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מחבר ישר 30">
            <a:extLst>
              <a:ext uri="{FF2B5EF4-FFF2-40B4-BE49-F238E27FC236}">
                <a16:creationId xmlns:a16="http://schemas.microsoft.com/office/drawing/2014/main" id="{EDCFD5B2-9576-4B19-8735-C381680EFB84}"/>
              </a:ext>
            </a:extLst>
          </p:cNvPr>
          <p:cNvCxnSpPr>
            <a:cxnSpLocks/>
          </p:cNvCxnSpPr>
          <p:nvPr/>
        </p:nvCxnSpPr>
        <p:spPr>
          <a:xfrm flipV="1">
            <a:off x="1518950" y="1135197"/>
            <a:ext cx="3553368" cy="150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מחבר ישר 31">
            <a:extLst>
              <a:ext uri="{FF2B5EF4-FFF2-40B4-BE49-F238E27FC236}">
                <a16:creationId xmlns:a16="http://schemas.microsoft.com/office/drawing/2014/main" id="{74369F43-1A58-4261-B1AA-CF35086A8501}"/>
              </a:ext>
            </a:extLst>
          </p:cNvPr>
          <p:cNvCxnSpPr>
            <a:cxnSpLocks/>
          </p:cNvCxnSpPr>
          <p:nvPr/>
        </p:nvCxnSpPr>
        <p:spPr>
          <a:xfrm flipV="1">
            <a:off x="1518950" y="1135196"/>
            <a:ext cx="0" cy="1108321"/>
          </a:xfrm>
          <a:prstGeom prst="line">
            <a:avLst/>
          </a:prstGeom>
          <a:ln w="28575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1050;p59">
            <a:extLst>
              <a:ext uri="{FF2B5EF4-FFF2-40B4-BE49-F238E27FC236}">
                <a16:creationId xmlns:a16="http://schemas.microsoft.com/office/drawing/2014/main" id="{077E36E1-6D4F-400C-8C07-2BDFA6440B4B}"/>
              </a:ext>
            </a:extLst>
          </p:cNvPr>
          <p:cNvSpPr txBox="1">
            <a:spLocks/>
          </p:cNvSpPr>
          <p:nvPr/>
        </p:nvSpPr>
        <p:spPr>
          <a:xfrm>
            <a:off x="587884" y="2809712"/>
            <a:ext cx="2010481" cy="103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2000" dirty="0"/>
              <a:t>Can be measured by examining participants’ notes</a:t>
            </a:r>
          </a:p>
        </p:txBody>
      </p:sp>
    </p:spTree>
    <p:extLst>
      <p:ext uri="{BB962C8B-B14F-4D97-AF65-F5344CB8AC3E}">
        <p14:creationId xmlns:p14="http://schemas.microsoft.com/office/powerpoint/2010/main" val="321749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050;p59">
            <a:extLst>
              <a:ext uri="{FF2B5EF4-FFF2-40B4-BE49-F238E27FC236}">
                <a16:creationId xmlns:a16="http://schemas.microsoft.com/office/drawing/2014/main" id="{FF77842B-BF2E-4807-B496-3DB6E4501BEC}"/>
              </a:ext>
            </a:extLst>
          </p:cNvPr>
          <p:cNvSpPr txBox="1">
            <a:spLocks/>
          </p:cNvSpPr>
          <p:nvPr/>
        </p:nvSpPr>
        <p:spPr>
          <a:xfrm>
            <a:off x="1" y="204072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3600" dirty="0"/>
              <a:t>Adding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30A292D0-13E0-4360-8ABE-7ED0AD124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45" y="1810766"/>
            <a:ext cx="1608116" cy="1521967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89A1EA7E-6DE3-43FA-9A84-AE47F062E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726" y="1810766"/>
            <a:ext cx="1660326" cy="1521967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07145B26-D964-41BF-A94E-2F30D6160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140" y="1810766"/>
            <a:ext cx="1521561" cy="1521561"/>
          </a:xfrm>
          <a:prstGeom prst="rect">
            <a:avLst/>
          </a:prstGeom>
        </p:spPr>
      </p:pic>
      <p:sp>
        <p:nvSpPr>
          <p:cNvPr id="21" name="Google Shape;1050;p59">
            <a:extLst>
              <a:ext uri="{FF2B5EF4-FFF2-40B4-BE49-F238E27FC236}">
                <a16:creationId xmlns:a16="http://schemas.microsoft.com/office/drawing/2014/main" id="{9626EB0D-9C5B-4658-9AD6-0E23FB261098}"/>
              </a:ext>
            </a:extLst>
          </p:cNvPr>
          <p:cNvSpPr txBox="1">
            <a:spLocks/>
          </p:cNvSpPr>
          <p:nvPr/>
        </p:nvSpPr>
        <p:spPr>
          <a:xfrm>
            <a:off x="673430" y="1346580"/>
            <a:ext cx="19517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2400" dirty="0"/>
              <a:t>Ancient Coin</a:t>
            </a:r>
          </a:p>
        </p:txBody>
      </p:sp>
      <p:sp>
        <p:nvSpPr>
          <p:cNvPr id="22" name="Google Shape;1050;p59">
            <a:extLst>
              <a:ext uri="{FF2B5EF4-FFF2-40B4-BE49-F238E27FC236}">
                <a16:creationId xmlns:a16="http://schemas.microsoft.com/office/drawing/2014/main" id="{84CD5B2C-1F01-4DCB-900B-4102BEDE3810}"/>
              </a:ext>
            </a:extLst>
          </p:cNvPr>
          <p:cNvSpPr txBox="1">
            <a:spLocks/>
          </p:cNvSpPr>
          <p:nvPr/>
        </p:nvSpPr>
        <p:spPr>
          <a:xfrm>
            <a:off x="3476016" y="1346580"/>
            <a:ext cx="19517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2400" dirty="0"/>
              <a:t>Vase</a:t>
            </a:r>
          </a:p>
        </p:txBody>
      </p:sp>
      <p:sp>
        <p:nvSpPr>
          <p:cNvPr id="23" name="Google Shape;1050;p59">
            <a:extLst>
              <a:ext uri="{FF2B5EF4-FFF2-40B4-BE49-F238E27FC236}">
                <a16:creationId xmlns:a16="http://schemas.microsoft.com/office/drawing/2014/main" id="{E41777F9-C2DA-424B-8B40-AB47602AFF9E}"/>
              </a:ext>
            </a:extLst>
          </p:cNvPr>
          <p:cNvSpPr txBox="1">
            <a:spLocks/>
          </p:cNvSpPr>
          <p:nvPr/>
        </p:nvSpPr>
        <p:spPr>
          <a:xfrm>
            <a:off x="6527494" y="1346580"/>
            <a:ext cx="226685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2400" dirty="0"/>
              <a:t>A bundle of coins</a:t>
            </a:r>
          </a:p>
        </p:txBody>
      </p:sp>
      <p:sp>
        <p:nvSpPr>
          <p:cNvPr id="24" name="Google Shape;1050;p59">
            <a:extLst>
              <a:ext uri="{FF2B5EF4-FFF2-40B4-BE49-F238E27FC236}">
                <a16:creationId xmlns:a16="http://schemas.microsoft.com/office/drawing/2014/main" id="{9A21A22E-4081-4F8C-8F09-C3020115F766}"/>
              </a:ext>
            </a:extLst>
          </p:cNvPr>
          <p:cNvSpPr txBox="1">
            <a:spLocks/>
          </p:cNvSpPr>
          <p:nvPr/>
        </p:nvSpPr>
        <p:spPr>
          <a:xfrm>
            <a:off x="2007882" y="1766753"/>
            <a:ext cx="19517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9600" dirty="0"/>
              <a:t>+</a:t>
            </a:r>
          </a:p>
        </p:txBody>
      </p:sp>
      <p:sp>
        <p:nvSpPr>
          <p:cNvPr id="25" name="Google Shape;1050;p59">
            <a:extLst>
              <a:ext uri="{FF2B5EF4-FFF2-40B4-BE49-F238E27FC236}">
                <a16:creationId xmlns:a16="http://schemas.microsoft.com/office/drawing/2014/main" id="{A259FC26-F8C8-48D5-9458-3EDEB3FA2660}"/>
              </a:ext>
            </a:extLst>
          </p:cNvPr>
          <p:cNvSpPr txBox="1">
            <a:spLocks/>
          </p:cNvSpPr>
          <p:nvPr/>
        </p:nvSpPr>
        <p:spPr>
          <a:xfrm>
            <a:off x="5061434" y="1766753"/>
            <a:ext cx="195174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9600" dirty="0"/>
              <a:t>=</a:t>
            </a:r>
          </a:p>
        </p:txBody>
      </p:sp>
      <p:sp>
        <p:nvSpPr>
          <p:cNvPr id="26" name="Google Shape;1050;p59">
            <a:extLst>
              <a:ext uri="{FF2B5EF4-FFF2-40B4-BE49-F238E27FC236}">
                <a16:creationId xmlns:a16="http://schemas.microsoft.com/office/drawing/2014/main" id="{3F2685B0-F440-4DCF-BEC3-65B0A41EBB0D}"/>
              </a:ext>
            </a:extLst>
          </p:cNvPr>
          <p:cNvSpPr txBox="1">
            <a:spLocks/>
          </p:cNvSpPr>
          <p:nvPr/>
        </p:nvSpPr>
        <p:spPr>
          <a:xfrm>
            <a:off x="3569146" y="3901757"/>
            <a:ext cx="2005707" cy="103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2000" dirty="0"/>
              <a:t>Can be measured by examining participants’ notes</a:t>
            </a:r>
          </a:p>
        </p:txBody>
      </p:sp>
    </p:spTree>
    <p:extLst>
      <p:ext uri="{BB962C8B-B14F-4D97-AF65-F5344CB8AC3E}">
        <p14:creationId xmlns:p14="http://schemas.microsoft.com/office/powerpoint/2010/main" val="425849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050;p59">
            <a:extLst>
              <a:ext uri="{FF2B5EF4-FFF2-40B4-BE49-F238E27FC236}">
                <a16:creationId xmlns:a16="http://schemas.microsoft.com/office/drawing/2014/main" id="{FF77842B-BF2E-4807-B496-3DB6E4501BEC}"/>
              </a:ext>
            </a:extLst>
          </p:cNvPr>
          <p:cNvSpPr txBox="1">
            <a:spLocks/>
          </p:cNvSpPr>
          <p:nvPr/>
        </p:nvSpPr>
        <p:spPr>
          <a:xfrm>
            <a:off x="0" y="189353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3600" dirty="0"/>
              <a:t>Scenario Imagining</a:t>
            </a: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5921801F-530C-471F-A7F2-805236592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7" t="11756" r="7437" b="4227"/>
          <a:stretch/>
        </p:blipFill>
        <p:spPr>
          <a:xfrm rot="10800000">
            <a:off x="4239028" y="1430978"/>
            <a:ext cx="2547337" cy="1933598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1A5FEDE9-4B5F-4E51-8467-B5280E4CE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499627" y="4194796"/>
            <a:ext cx="220488" cy="429800"/>
          </a:xfrm>
          <a:prstGeom prst="rect">
            <a:avLst/>
          </a:prstGeom>
        </p:spPr>
      </p:pic>
      <p:pic>
        <p:nvPicPr>
          <p:cNvPr id="30" name="תמונה 29">
            <a:extLst>
              <a:ext uri="{FF2B5EF4-FFF2-40B4-BE49-F238E27FC236}">
                <a16:creationId xmlns:a16="http://schemas.microsoft.com/office/drawing/2014/main" id="{F5527D47-3E66-4812-A682-1B2F3AD9C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810395">
            <a:off x="7734950" y="4409697"/>
            <a:ext cx="220488" cy="429800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0ACD4224-4792-4639-8DD6-83EB58D92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331093">
            <a:off x="7845195" y="4186828"/>
            <a:ext cx="220488" cy="429800"/>
          </a:xfrm>
          <a:prstGeom prst="rect">
            <a:avLst/>
          </a:prstGeom>
        </p:spPr>
      </p:pic>
      <p:pic>
        <p:nvPicPr>
          <p:cNvPr id="32" name="תמונה 31">
            <a:extLst>
              <a:ext uri="{FF2B5EF4-FFF2-40B4-BE49-F238E27FC236}">
                <a16:creationId xmlns:a16="http://schemas.microsoft.com/office/drawing/2014/main" id="{E2ED8C50-61A6-4F35-A32A-02B1BA391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202046" flipH="1">
            <a:off x="7466419" y="4433121"/>
            <a:ext cx="220488" cy="429800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E34060CD-D5C9-45F4-9748-FEA9F3664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190398" flipH="1">
            <a:off x="8085840" y="4499326"/>
            <a:ext cx="220488" cy="429800"/>
          </a:xfrm>
          <a:prstGeom prst="rect">
            <a:avLst/>
          </a:prstGeom>
        </p:spPr>
      </p:pic>
      <p:pic>
        <p:nvPicPr>
          <p:cNvPr id="1030" name="Picture 6" descr="Illustration Of Surfer Woman, Vector Draw Stock Vector ...">
            <a:extLst>
              <a:ext uri="{FF2B5EF4-FFF2-40B4-BE49-F238E27FC236}">
                <a16:creationId xmlns:a16="http://schemas.microsoft.com/office/drawing/2014/main" id="{025B064A-FC58-46FE-8557-587CD6BDB1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30" b="17251"/>
          <a:stretch/>
        </p:blipFill>
        <p:spPr bwMode="auto">
          <a:xfrm rot="20220394" flipH="1">
            <a:off x="4424702" y="1582895"/>
            <a:ext cx="787326" cy="97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ontinuous One Single Line Drawn Little Children Playing In The ...">
            <a:extLst>
              <a:ext uri="{FF2B5EF4-FFF2-40B4-BE49-F238E27FC236}">
                <a16:creationId xmlns:a16="http://schemas.microsoft.com/office/drawing/2014/main" id="{CA0C0AAB-B9C1-40E3-8880-A748A3A7B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6" t="14995" r="7209" b="23014"/>
          <a:stretch/>
        </p:blipFill>
        <p:spPr bwMode="auto">
          <a:xfrm>
            <a:off x="885321" y="2999909"/>
            <a:ext cx="3287741" cy="187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B5C35E0C-30E9-425F-8172-BF7738CB85B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2746236">
            <a:off x="323498" y="4325993"/>
            <a:ext cx="785863" cy="579804"/>
          </a:xfrm>
          <a:prstGeom prst="rect">
            <a:avLst/>
          </a:prstGeom>
        </p:spPr>
      </p:pic>
      <p:sp>
        <p:nvSpPr>
          <p:cNvPr id="10" name="AutoShape 12" descr="Beach With People Drawing , Png Download - Draw Beach With Peoples ...">
            <a:extLst>
              <a:ext uri="{FF2B5EF4-FFF2-40B4-BE49-F238E27FC236}">
                <a16:creationId xmlns:a16="http://schemas.microsoft.com/office/drawing/2014/main" id="{0AF3EB66-D81E-431D-8758-3E7C9D6811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305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 descr="Announcing the BC Coalition for Forestry Reform | TheGreenGazette">
            <a:extLst>
              <a:ext uri="{FF2B5EF4-FFF2-40B4-BE49-F238E27FC236}">
                <a16:creationId xmlns:a16="http://schemas.microsoft.com/office/drawing/2014/main" id="{1FBE88DD-A502-4CE5-9B7F-030E111B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659" y="667957"/>
            <a:ext cx="6790414" cy="451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20E8F495-D8B2-4072-B2B2-F08DF1175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582956">
            <a:off x="713185" y="3219706"/>
            <a:ext cx="1181127" cy="1239456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F72C3EA6-EE58-4A61-ADE0-07F280B17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939606">
            <a:off x="7379096" y="489233"/>
            <a:ext cx="1672280" cy="1071738"/>
          </a:xfrm>
          <a:prstGeom prst="rect">
            <a:avLst/>
          </a:prstGeom>
        </p:spPr>
      </p:pic>
      <p:sp>
        <p:nvSpPr>
          <p:cNvPr id="18" name="Google Shape;1050;p59">
            <a:extLst>
              <a:ext uri="{FF2B5EF4-FFF2-40B4-BE49-F238E27FC236}">
                <a16:creationId xmlns:a16="http://schemas.microsoft.com/office/drawing/2014/main" id="{04FA6C3B-45B1-4C73-8941-72522A5214A5}"/>
              </a:ext>
            </a:extLst>
          </p:cNvPr>
          <p:cNvSpPr txBox="1">
            <a:spLocks/>
          </p:cNvSpPr>
          <p:nvPr/>
        </p:nvSpPr>
        <p:spPr>
          <a:xfrm>
            <a:off x="0" y="189353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3600" dirty="0"/>
              <a:t>Scenario Imagining</a:t>
            </a:r>
          </a:p>
        </p:txBody>
      </p:sp>
      <p:sp>
        <p:nvSpPr>
          <p:cNvPr id="6" name="Google Shape;1050;p59">
            <a:extLst>
              <a:ext uri="{FF2B5EF4-FFF2-40B4-BE49-F238E27FC236}">
                <a16:creationId xmlns:a16="http://schemas.microsoft.com/office/drawing/2014/main" id="{E15D3343-D39A-4B17-BECB-7DA58C4F37D5}"/>
              </a:ext>
            </a:extLst>
          </p:cNvPr>
          <p:cNvSpPr txBox="1">
            <a:spLocks/>
          </p:cNvSpPr>
          <p:nvPr/>
        </p:nvSpPr>
        <p:spPr>
          <a:xfrm>
            <a:off x="6518528" y="3591579"/>
            <a:ext cx="2547337" cy="103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2000" dirty="0"/>
              <a:t>Can be measured by examining participants’ notes and survey</a:t>
            </a:r>
          </a:p>
        </p:txBody>
      </p:sp>
    </p:spTree>
    <p:extLst>
      <p:ext uri="{BB962C8B-B14F-4D97-AF65-F5344CB8AC3E}">
        <p14:creationId xmlns:p14="http://schemas.microsoft.com/office/powerpoint/2010/main" val="3771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50;p59">
            <a:extLst>
              <a:ext uri="{FF2B5EF4-FFF2-40B4-BE49-F238E27FC236}">
                <a16:creationId xmlns:a16="http://schemas.microsoft.com/office/drawing/2014/main" id="{19926167-96B4-4610-85A7-FF64583753D8}"/>
              </a:ext>
            </a:extLst>
          </p:cNvPr>
          <p:cNvSpPr txBox="1">
            <a:spLocks/>
          </p:cNvSpPr>
          <p:nvPr/>
        </p:nvSpPr>
        <p:spPr>
          <a:xfrm>
            <a:off x="0" y="189353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3600" dirty="0"/>
              <a:t>Participant’s current environment</a:t>
            </a:r>
          </a:p>
        </p:txBody>
      </p:sp>
      <p:pic>
        <p:nvPicPr>
          <p:cNvPr id="4098" name="Picture 2" descr="Ilustración de Black And White Office Desk Drawing y más Vectores ...">
            <a:extLst>
              <a:ext uri="{FF2B5EF4-FFF2-40B4-BE49-F238E27FC236}">
                <a16:creationId xmlns:a16="http://schemas.microsoft.com/office/drawing/2014/main" id="{3BD7198B-C2B5-4C62-A7BB-FDAD4A5E7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925" y="1196288"/>
            <a:ext cx="5240149" cy="364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050;p59">
            <a:extLst>
              <a:ext uri="{FF2B5EF4-FFF2-40B4-BE49-F238E27FC236}">
                <a16:creationId xmlns:a16="http://schemas.microsoft.com/office/drawing/2014/main" id="{6FFB1EDD-D321-4983-AB12-FC4D9459E935}"/>
              </a:ext>
            </a:extLst>
          </p:cNvPr>
          <p:cNvSpPr txBox="1">
            <a:spLocks/>
          </p:cNvSpPr>
          <p:nvPr/>
        </p:nvSpPr>
        <p:spPr>
          <a:xfrm>
            <a:off x="372691" y="2425406"/>
            <a:ext cx="2147672" cy="1037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2000" dirty="0"/>
              <a:t>Can be measured by camera recording</a:t>
            </a:r>
          </a:p>
        </p:txBody>
      </p:sp>
    </p:spTree>
    <p:extLst>
      <p:ext uri="{BB962C8B-B14F-4D97-AF65-F5344CB8AC3E}">
        <p14:creationId xmlns:p14="http://schemas.microsoft.com/office/powerpoint/2010/main" val="32310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32099E-6 L 0.11858 0.0018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0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50;p59">
            <a:extLst>
              <a:ext uri="{FF2B5EF4-FFF2-40B4-BE49-F238E27FC236}">
                <a16:creationId xmlns:a16="http://schemas.microsoft.com/office/drawing/2014/main" id="{19926167-96B4-4610-85A7-FF64583753D8}"/>
              </a:ext>
            </a:extLst>
          </p:cNvPr>
          <p:cNvSpPr txBox="1">
            <a:spLocks/>
          </p:cNvSpPr>
          <p:nvPr/>
        </p:nvSpPr>
        <p:spPr>
          <a:xfrm>
            <a:off x="0" y="189353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3600" dirty="0"/>
              <a:t>Participant’s personal experience/memory</a:t>
            </a:r>
          </a:p>
        </p:txBody>
      </p:sp>
      <p:pic>
        <p:nvPicPr>
          <p:cNvPr id="5122" name="Picture 2" descr="Crazy Dream #1 on Behance">
            <a:extLst>
              <a:ext uri="{FF2B5EF4-FFF2-40B4-BE49-F238E27FC236}">
                <a16:creationId xmlns:a16="http://schemas.microsoft.com/office/drawing/2014/main" id="{87D50EF8-4D0A-46BA-AD6E-A264D3D13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25" y="927912"/>
            <a:ext cx="6635150" cy="396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050;p59">
            <a:extLst>
              <a:ext uri="{FF2B5EF4-FFF2-40B4-BE49-F238E27FC236}">
                <a16:creationId xmlns:a16="http://schemas.microsoft.com/office/drawing/2014/main" id="{23BF37B8-8322-458C-91C5-6BCA355AA473}"/>
              </a:ext>
            </a:extLst>
          </p:cNvPr>
          <p:cNvSpPr txBox="1">
            <a:spLocks/>
          </p:cNvSpPr>
          <p:nvPr/>
        </p:nvSpPr>
        <p:spPr>
          <a:xfrm rot="20545322">
            <a:off x="1235987" y="2285399"/>
            <a:ext cx="625030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6000" b="1" dirty="0">
                <a:solidFill>
                  <a:srgbClr val="FF0000"/>
                </a:solidFill>
              </a:rPr>
              <a:t>UNMEASURABLE?</a:t>
            </a:r>
          </a:p>
        </p:txBody>
      </p:sp>
    </p:spTree>
    <p:extLst>
      <p:ext uri="{BB962C8B-B14F-4D97-AF65-F5344CB8AC3E}">
        <p14:creationId xmlns:p14="http://schemas.microsoft.com/office/powerpoint/2010/main" val="388334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A981492-8925-4F5A-8F59-22BD0C6FC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202151"/>
            <a:ext cx="4762500" cy="36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050;p59">
            <a:extLst>
              <a:ext uri="{FF2B5EF4-FFF2-40B4-BE49-F238E27FC236}">
                <a16:creationId xmlns:a16="http://schemas.microsoft.com/office/drawing/2014/main" id="{570E52D7-F0BD-4285-9223-D1CD2E1297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5839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Re-Examining the information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7418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050;p59">
            <a:extLst>
              <a:ext uri="{FF2B5EF4-FFF2-40B4-BE49-F238E27FC236}">
                <a16:creationId xmlns:a16="http://schemas.microsoft.com/office/drawing/2014/main" id="{34E2CE9E-E264-4C9B-96A9-B9088842A9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5839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Philosophy of Craft and Style</a:t>
            </a:r>
            <a:endParaRPr dirty="0"/>
          </a:p>
        </p:txBody>
      </p:sp>
      <p:sp>
        <p:nvSpPr>
          <p:cNvPr id="45" name="Google Shape;1050;p59">
            <a:extLst>
              <a:ext uri="{FF2B5EF4-FFF2-40B4-BE49-F238E27FC236}">
                <a16:creationId xmlns:a16="http://schemas.microsoft.com/office/drawing/2014/main" id="{C9A8AFC0-7BCE-4F3D-A25B-B2BDBB942B2A}"/>
              </a:ext>
            </a:extLst>
          </p:cNvPr>
          <p:cNvSpPr txBox="1">
            <a:spLocks/>
          </p:cNvSpPr>
          <p:nvPr/>
        </p:nvSpPr>
        <p:spPr>
          <a:xfrm>
            <a:off x="311700" y="1393691"/>
            <a:ext cx="5420588" cy="339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Abstract medium into Physical medium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Craft as an ambassador for personal style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Craft should be measured by infinite variables</a:t>
            </a:r>
          </a:p>
        </p:txBody>
      </p:sp>
      <p:pic>
        <p:nvPicPr>
          <p:cNvPr id="6146" name="Picture 2" descr="The Craftsmen (avec images) | Photographie, Créations artisanales ...">
            <a:extLst>
              <a:ext uri="{FF2B5EF4-FFF2-40B4-BE49-F238E27FC236}">
                <a16:creationId xmlns:a16="http://schemas.microsoft.com/office/drawing/2014/main" id="{9AC5FEE8-CB7F-4E23-A92F-58189384C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288" y="1657350"/>
            <a:ext cx="3203282" cy="240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889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תרשים 3">
            <a:extLst>
              <a:ext uri="{FF2B5EF4-FFF2-40B4-BE49-F238E27FC236}">
                <a16:creationId xmlns:a16="http://schemas.microsoft.com/office/drawing/2014/main" id="{C62B3060-6C1E-4CAF-8150-628CFDC32B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9308678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03147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תרשים 9">
            <a:extLst>
              <a:ext uri="{FF2B5EF4-FFF2-40B4-BE49-F238E27FC236}">
                <a16:creationId xmlns:a16="http://schemas.microsoft.com/office/drawing/2014/main" id="{95E7EF47-9B64-4579-8166-09401984AF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4028693"/>
              </p:ext>
            </p:extLst>
          </p:nvPr>
        </p:nvGraphicFramePr>
        <p:xfrm>
          <a:off x="1127226" y="259884"/>
          <a:ext cx="6688488" cy="4314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תמונה 13">
            <a:extLst>
              <a:ext uri="{FF2B5EF4-FFF2-40B4-BE49-F238E27FC236}">
                <a16:creationId xmlns:a16="http://schemas.microsoft.com/office/drawing/2014/main" id="{E92B52FD-E4BE-4C6A-967B-D70EB1C6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958" y="2271816"/>
            <a:ext cx="618042" cy="571258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81D810AB-E18C-49A9-B25D-3FAAD170D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044" y="2029101"/>
            <a:ext cx="646287" cy="542649"/>
          </a:xfrm>
          <a:prstGeom prst="rect">
            <a:avLst/>
          </a:prstGeom>
        </p:spPr>
      </p:pic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80919E9E-AD90-4A61-99A3-74207C839184}"/>
              </a:ext>
            </a:extLst>
          </p:cNvPr>
          <p:cNvCxnSpPr>
            <a:cxnSpLocks/>
          </p:cNvCxnSpPr>
          <p:nvPr/>
        </p:nvCxnSpPr>
        <p:spPr>
          <a:xfrm flipV="1">
            <a:off x="1010650" y="259884"/>
            <a:ext cx="0" cy="43146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59FD7631-4FB6-4EF4-B9E1-626EC11CE1F4}"/>
              </a:ext>
            </a:extLst>
          </p:cNvPr>
          <p:cNvCxnSpPr>
            <a:cxnSpLocks/>
          </p:cNvCxnSpPr>
          <p:nvPr/>
        </p:nvCxnSpPr>
        <p:spPr>
          <a:xfrm>
            <a:off x="1127226" y="4683035"/>
            <a:ext cx="668848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1050;p59">
            <a:extLst>
              <a:ext uri="{FF2B5EF4-FFF2-40B4-BE49-F238E27FC236}">
                <a16:creationId xmlns:a16="http://schemas.microsoft.com/office/drawing/2014/main" id="{8A33E8A1-0E27-4532-90ED-07CFBA0555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6200000">
            <a:off x="-1013624" y="2408914"/>
            <a:ext cx="36346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# Clusters</a:t>
            </a:r>
            <a:endParaRPr sz="2400" dirty="0"/>
          </a:p>
        </p:txBody>
      </p:sp>
      <p:sp>
        <p:nvSpPr>
          <p:cNvPr id="28" name="Google Shape;1050;p59">
            <a:extLst>
              <a:ext uri="{FF2B5EF4-FFF2-40B4-BE49-F238E27FC236}">
                <a16:creationId xmlns:a16="http://schemas.microsoft.com/office/drawing/2014/main" id="{28A5AF43-4D1A-444B-830D-7667868F265C}"/>
              </a:ext>
            </a:extLst>
          </p:cNvPr>
          <p:cNvSpPr txBox="1">
            <a:spLocks/>
          </p:cNvSpPr>
          <p:nvPr/>
        </p:nvSpPr>
        <p:spPr>
          <a:xfrm>
            <a:off x="2702212" y="4606119"/>
            <a:ext cx="363465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t># Transition Changes</a:t>
            </a:r>
          </a:p>
        </p:txBody>
      </p:sp>
      <p:sp>
        <p:nvSpPr>
          <p:cNvPr id="13" name="אליפסה 12">
            <a:extLst>
              <a:ext uri="{FF2B5EF4-FFF2-40B4-BE49-F238E27FC236}">
                <a16:creationId xmlns:a16="http://schemas.microsoft.com/office/drawing/2014/main" id="{6FFE22E2-FE4E-40C7-9E3E-57091B806B8F}"/>
              </a:ext>
            </a:extLst>
          </p:cNvPr>
          <p:cNvSpPr/>
          <p:nvPr/>
        </p:nvSpPr>
        <p:spPr>
          <a:xfrm>
            <a:off x="6902560" y="911155"/>
            <a:ext cx="81478" cy="81478"/>
          </a:xfrm>
          <a:prstGeom prst="ellipse">
            <a:avLst/>
          </a:prstGeom>
          <a:noFill/>
          <a:ln>
            <a:solidFill>
              <a:srgbClr val="F25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61D854DE-87D9-4A63-B0A1-34B3307E3490}"/>
              </a:ext>
            </a:extLst>
          </p:cNvPr>
          <p:cNvSpPr/>
          <p:nvPr/>
        </p:nvSpPr>
        <p:spPr>
          <a:xfrm>
            <a:off x="3506218" y="3351971"/>
            <a:ext cx="81478" cy="81478"/>
          </a:xfrm>
          <a:prstGeom prst="ellipse">
            <a:avLst/>
          </a:prstGeom>
          <a:noFill/>
          <a:ln>
            <a:solidFill>
              <a:srgbClr val="F25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אליפסה 20">
            <a:extLst>
              <a:ext uri="{FF2B5EF4-FFF2-40B4-BE49-F238E27FC236}">
                <a16:creationId xmlns:a16="http://schemas.microsoft.com/office/drawing/2014/main" id="{0853EF13-6A69-4716-8882-65F2F4C45A4E}"/>
              </a:ext>
            </a:extLst>
          </p:cNvPr>
          <p:cNvSpPr/>
          <p:nvPr/>
        </p:nvSpPr>
        <p:spPr>
          <a:xfrm>
            <a:off x="2819192" y="3351971"/>
            <a:ext cx="81478" cy="81478"/>
          </a:xfrm>
          <a:prstGeom prst="ellipse">
            <a:avLst/>
          </a:prstGeom>
          <a:noFill/>
          <a:ln>
            <a:solidFill>
              <a:srgbClr val="F25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אליפסה 21">
            <a:extLst>
              <a:ext uri="{FF2B5EF4-FFF2-40B4-BE49-F238E27FC236}">
                <a16:creationId xmlns:a16="http://schemas.microsoft.com/office/drawing/2014/main" id="{F4874D06-9646-4334-B220-350F5D949F3D}"/>
              </a:ext>
            </a:extLst>
          </p:cNvPr>
          <p:cNvSpPr/>
          <p:nvPr/>
        </p:nvSpPr>
        <p:spPr>
          <a:xfrm>
            <a:off x="6232338" y="903471"/>
            <a:ext cx="81478" cy="81478"/>
          </a:xfrm>
          <a:prstGeom prst="ellipse">
            <a:avLst/>
          </a:prstGeom>
          <a:noFill/>
          <a:ln>
            <a:solidFill>
              <a:srgbClr val="F25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C79A307E-E911-422C-B8FA-56511CE9928D}"/>
              </a:ext>
            </a:extLst>
          </p:cNvPr>
          <p:cNvSpPr/>
          <p:nvPr/>
        </p:nvSpPr>
        <p:spPr>
          <a:xfrm>
            <a:off x="5538374" y="2799697"/>
            <a:ext cx="81478" cy="81478"/>
          </a:xfrm>
          <a:prstGeom prst="ellipse">
            <a:avLst/>
          </a:prstGeom>
          <a:noFill/>
          <a:ln>
            <a:solidFill>
              <a:srgbClr val="F25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אליפסה 23">
            <a:extLst>
              <a:ext uri="{FF2B5EF4-FFF2-40B4-BE49-F238E27FC236}">
                <a16:creationId xmlns:a16="http://schemas.microsoft.com/office/drawing/2014/main" id="{206ACD67-F57C-4F1F-BCAE-1B0F2A670C42}"/>
              </a:ext>
            </a:extLst>
          </p:cNvPr>
          <p:cNvSpPr/>
          <p:nvPr/>
        </p:nvSpPr>
        <p:spPr>
          <a:xfrm>
            <a:off x="2150681" y="2817384"/>
            <a:ext cx="81478" cy="81478"/>
          </a:xfrm>
          <a:prstGeom prst="ellipse">
            <a:avLst/>
          </a:prstGeom>
          <a:noFill/>
          <a:ln>
            <a:solidFill>
              <a:srgbClr val="F25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אליפסה 24">
            <a:extLst>
              <a:ext uri="{FF2B5EF4-FFF2-40B4-BE49-F238E27FC236}">
                <a16:creationId xmlns:a16="http://schemas.microsoft.com/office/drawing/2014/main" id="{9F78D6B4-2A29-4E5C-AA1C-D58B2B8FF325}"/>
              </a:ext>
            </a:extLst>
          </p:cNvPr>
          <p:cNvSpPr/>
          <p:nvPr/>
        </p:nvSpPr>
        <p:spPr>
          <a:xfrm>
            <a:off x="5541025" y="3084386"/>
            <a:ext cx="81478" cy="81478"/>
          </a:xfrm>
          <a:prstGeom prst="ellipse">
            <a:avLst/>
          </a:prstGeom>
          <a:noFill/>
          <a:ln>
            <a:solidFill>
              <a:srgbClr val="F25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אליפסה 25">
            <a:extLst>
              <a:ext uri="{FF2B5EF4-FFF2-40B4-BE49-F238E27FC236}">
                <a16:creationId xmlns:a16="http://schemas.microsoft.com/office/drawing/2014/main" id="{DDEF9A53-8419-44EA-9E6E-F9830F79EF1C}"/>
              </a:ext>
            </a:extLst>
          </p:cNvPr>
          <p:cNvSpPr/>
          <p:nvPr/>
        </p:nvSpPr>
        <p:spPr>
          <a:xfrm>
            <a:off x="7852886" y="285788"/>
            <a:ext cx="1250459" cy="1250459"/>
          </a:xfrm>
          <a:prstGeom prst="ellipse">
            <a:avLst/>
          </a:prstGeom>
          <a:noFill/>
          <a:ln>
            <a:solidFill>
              <a:srgbClr val="F25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96BBDECB-6DF6-4E2A-A2CA-113522CEA3A6}"/>
              </a:ext>
            </a:extLst>
          </p:cNvPr>
          <p:cNvSpPr txBox="1"/>
          <p:nvPr/>
        </p:nvSpPr>
        <p:spPr>
          <a:xfrm>
            <a:off x="7907737" y="308926"/>
            <a:ext cx="1174007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Oswald" panose="020B0604020202020204" charset="0"/>
              </a:rPr>
              <a:t>At least 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Oswald" panose="020B0604020202020204" charset="0"/>
              </a:rPr>
              <a:t>20% happier in relation to other facial expressions</a:t>
            </a:r>
            <a:endParaRPr lang="he-IL" dirty="0">
              <a:solidFill>
                <a:schemeClr val="accent6"/>
              </a:solidFill>
              <a:latin typeface="Oswald" panose="020B0604020202020204" charset="0"/>
            </a:endParaRP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8F1CC268-8E79-4421-A7AD-1D25A5F44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528" y="677060"/>
            <a:ext cx="666184" cy="565035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332A9D86-BAD3-47C5-9C45-BCCCED95F6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88" t="-6964" r="4165" b="-1"/>
          <a:stretch/>
        </p:blipFill>
        <p:spPr>
          <a:xfrm>
            <a:off x="2577526" y="3101005"/>
            <a:ext cx="646287" cy="501932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3C29A8DA-0662-4CC2-9E03-5892F66A79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188" t="830" r="9814" b="4900"/>
          <a:stretch/>
        </p:blipFill>
        <p:spPr>
          <a:xfrm>
            <a:off x="5239783" y="2577258"/>
            <a:ext cx="678659" cy="46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6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050;p59">
            <a:extLst>
              <a:ext uri="{FF2B5EF4-FFF2-40B4-BE49-F238E27FC236}">
                <a16:creationId xmlns:a16="http://schemas.microsoft.com/office/drawing/2014/main" id="{34E2CE9E-E264-4C9B-96A9-B9088842A9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5839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Work</a:t>
            </a:r>
            <a:endParaRPr dirty="0"/>
          </a:p>
        </p:txBody>
      </p:sp>
      <p:sp>
        <p:nvSpPr>
          <p:cNvPr id="3" name="Google Shape;1050;p59">
            <a:extLst>
              <a:ext uri="{FF2B5EF4-FFF2-40B4-BE49-F238E27FC236}">
                <a16:creationId xmlns:a16="http://schemas.microsoft.com/office/drawing/2014/main" id="{2D94F6F6-482E-40BE-BF4F-F19312D9FBAA}"/>
              </a:ext>
            </a:extLst>
          </p:cNvPr>
          <p:cNvSpPr txBox="1">
            <a:spLocks/>
          </p:cNvSpPr>
          <p:nvPr/>
        </p:nvSpPr>
        <p:spPr>
          <a:xfrm>
            <a:off x="311700" y="1106663"/>
            <a:ext cx="8520600" cy="339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Encode and automate everything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Study participants’ feelings throughout the experiment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 through hand gestures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Get more familiarized with psychology behind personal experience/memory facial expressions</a:t>
            </a:r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5269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86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Comments</a:t>
            </a:r>
            <a:r>
              <a:rPr lang="en-US" sz="6000" dirty="0"/>
              <a:t>?</a:t>
            </a:r>
            <a:endParaRPr sz="6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050;p59">
            <a:extLst>
              <a:ext uri="{FF2B5EF4-FFF2-40B4-BE49-F238E27FC236}">
                <a16:creationId xmlns:a16="http://schemas.microsoft.com/office/drawing/2014/main" id="{34E2CE9E-E264-4C9B-96A9-B9088842A9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5839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Yuval Hart’s research as reference</a:t>
            </a:r>
            <a:endParaRPr dirty="0"/>
          </a:p>
        </p:txBody>
      </p:sp>
      <p:sp>
        <p:nvSpPr>
          <p:cNvPr id="3" name="Google Shape;1050;p59">
            <a:extLst>
              <a:ext uri="{FF2B5EF4-FFF2-40B4-BE49-F238E27FC236}">
                <a16:creationId xmlns:a16="http://schemas.microsoft.com/office/drawing/2014/main" id="{2D94F6F6-482E-40BE-BF4F-F19312D9FBAA}"/>
              </a:ext>
            </a:extLst>
          </p:cNvPr>
          <p:cNvSpPr txBox="1">
            <a:spLocks/>
          </p:cNvSpPr>
          <p:nvPr/>
        </p:nvSpPr>
        <p:spPr>
          <a:xfrm>
            <a:off x="311700" y="1295849"/>
            <a:ext cx="8520600" cy="339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Clusters theory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Correlation between exploitation and exploration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“BFS” Vs. “DFS” people</a:t>
            </a:r>
          </a:p>
        </p:txBody>
      </p:sp>
    </p:spTree>
    <p:extLst>
      <p:ext uri="{BB962C8B-B14F-4D97-AF65-F5344CB8AC3E}">
        <p14:creationId xmlns:p14="http://schemas.microsoft.com/office/powerpoint/2010/main" val="645760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36C4AC53-CCF3-4D0D-9BB3-A917AE3731A8}"/>
              </a:ext>
            </a:extLst>
          </p:cNvPr>
          <p:cNvGrpSpPr/>
          <p:nvPr/>
        </p:nvGrpSpPr>
        <p:grpSpPr>
          <a:xfrm>
            <a:off x="963577" y="1071413"/>
            <a:ext cx="7216846" cy="3467801"/>
            <a:chOff x="1419243" y="1025523"/>
            <a:chExt cx="9601200" cy="4470863"/>
          </a:xfrm>
        </p:grpSpPr>
        <p:cxnSp>
          <p:nvCxnSpPr>
            <p:cNvPr id="5" name="מחבר ישר 4">
              <a:extLst>
                <a:ext uri="{FF2B5EF4-FFF2-40B4-BE49-F238E27FC236}">
                  <a16:creationId xmlns:a16="http://schemas.microsoft.com/office/drawing/2014/main" id="{C7466DD5-9161-44D9-A028-3A7FF89245A5}"/>
                </a:ext>
              </a:extLst>
            </p:cNvPr>
            <p:cNvCxnSpPr/>
            <p:nvPr/>
          </p:nvCxnSpPr>
          <p:spPr>
            <a:xfrm>
              <a:off x="4172480" y="1452781"/>
              <a:ext cx="4438650" cy="9239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מחבר ישר 5">
              <a:extLst>
                <a:ext uri="{FF2B5EF4-FFF2-40B4-BE49-F238E27FC236}">
                  <a16:creationId xmlns:a16="http://schemas.microsoft.com/office/drawing/2014/main" id="{F32739DC-23B0-417C-AED0-DD75399E0EC6}"/>
                </a:ext>
              </a:extLst>
            </p:cNvPr>
            <p:cNvCxnSpPr/>
            <p:nvPr/>
          </p:nvCxnSpPr>
          <p:spPr>
            <a:xfrm>
              <a:off x="4815417" y="1025524"/>
              <a:ext cx="4438650" cy="9239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מחבר ישר 6">
              <a:extLst>
                <a:ext uri="{FF2B5EF4-FFF2-40B4-BE49-F238E27FC236}">
                  <a16:creationId xmlns:a16="http://schemas.microsoft.com/office/drawing/2014/main" id="{96065B38-F963-4434-B7CB-10B5F7825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96842" y="1949450"/>
              <a:ext cx="657225" cy="42862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מחבר ישר 7">
              <a:extLst>
                <a:ext uri="{FF2B5EF4-FFF2-40B4-BE49-F238E27FC236}">
                  <a16:creationId xmlns:a16="http://schemas.microsoft.com/office/drawing/2014/main" id="{2B61B813-1A1B-43B8-9280-03BD2BBE4A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9148" y="1025523"/>
              <a:ext cx="626269" cy="40355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קבוצה 8">
              <a:extLst>
                <a:ext uri="{FF2B5EF4-FFF2-40B4-BE49-F238E27FC236}">
                  <a16:creationId xmlns:a16="http://schemas.microsoft.com/office/drawing/2014/main" id="{5A587D04-6CCE-44B7-8017-92354745EB77}"/>
                </a:ext>
              </a:extLst>
            </p:cNvPr>
            <p:cNvGrpSpPr/>
            <p:nvPr/>
          </p:nvGrpSpPr>
          <p:grpSpPr>
            <a:xfrm>
              <a:off x="1419243" y="2287180"/>
              <a:ext cx="9601200" cy="3209206"/>
              <a:chOff x="4475317" y="3719512"/>
              <a:chExt cx="5002058" cy="1454329"/>
            </a:xfrm>
          </p:grpSpPr>
          <p:cxnSp>
            <p:nvCxnSpPr>
              <p:cNvPr id="28" name="מחבר ישר 27">
                <a:extLst>
                  <a:ext uri="{FF2B5EF4-FFF2-40B4-BE49-F238E27FC236}">
                    <a16:creationId xmlns:a16="http://schemas.microsoft.com/office/drawing/2014/main" id="{A74F99D0-5A73-4826-A604-D8139CF9E338}"/>
                  </a:ext>
                </a:extLst>
              </p:cNvPr>
              <p:cNvCxnSpPr/>
              <p:nvPr/>
            </p:nvCxnSpPr>
            <p:spPr>
              <a:xfrm>
                <a:off x="5038725" y="3719513"/>
                <a:ext cx="4438650" cy="92392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מחבר ישר 28">
                <a:extLst>
                  <a:ext uri="{FF2B5EF4-FFF2-40B4-BE49-F238E27FC236}">
                    <a16:creationId xmlns:a16="http://schemas.microsoft.com/office/drawing/2014/main" id="{29482523-4237-4BDF-89D7-A66D6887CA38}"/>
                  </a:ext>
                </a:extLst>
              </p:cNvPr>
              <p:cNvCxnSpPr/>
              <p:nvPr/>
            </p:nvCxnSpPr>
            <p:spPr>
              <a:xfrm>
                <a:off x="4475317" y="4137198"/>
                <a:ext cx="4438650" cy="92392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מחבר ישר 29">
                <a:extLst>
                  <a:ext uri="{FF2B5EF4-FFF2-40B4-BE49-F238E27FC236}">
                    <a16:creationId xmlns:a16="http://schemas.microsoft.com/office/drawing/2014/main" id="{0C7490AD-B8D9-4996-B2B5-2406DB9AA7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13967" y="4643438"/>
                <a:ext cx="563408" cy="41768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מחבר ישר 30">
                <a:extLst>
                  <a:ext uri="{FF2B5EF4-FFF2-40B4-BE49-F238E27FC236}">
                    <a16:creationId xmlns:a16="http://schemas.microsoft.com/office/drawing/2014/main" id="{59A960CE-2DD9-4F98-A42A-3C0A0A79EA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75317" y="3719512"/>
                <a:ext cx="563408" cy="41283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מחבר ישר 31">
                <a:extLst>
                  <a:ext uri="{FF2B5EF4-FFF2-40B4-BE49-F238E27FC236}">
                    <a16:creationId xmlns:a16="http://schemas.microsoft.com/office/drawing/2014/main" id="{A467BADA-6776-4DD8-AEE6-BF121AA7745D}"/>
                  </a:ext>
                </a:extLst>
              </p:cNvPr>
              <p:cNvCxnSpPr/>
              <p:nvPr/>
            </p:nvCxnSpPr>
            <p:spPr>
              <a:xfrm>
                <a:off x="4475317" y="4249916"/>
                <a:ext cx="4438650" cy="923925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מחבר ישר 32">
                <a:extLst>
                  <a:ext uri="{FF2B5EF4-FFF2-40B4-BE49-F238E27FC236}">
                    <a16:creationId xmlns:a16="http://schemas.microsoft.com/office/drawing/2014/main" id="{FAC40DE1-99CB-41FA-A304-49D82B21C1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13967" y="4756155"/>
                <a:ext cx="563408" cy="41768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מחבר ישר 9">
              <a:extLst>
                <a:ext uri="{FF2B5EF4-FFF2-40B4-BE49-F238E27FC236}">
                  <a16:creationId xmlns:a16="http://schemas.microsoft.com/office/drawing/2014/main" id="{4E4C13FA-D75E-4409-89AB-ED3CA841CD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67237" y="5236824"/>
              <a:ext cx="0" cy="2500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מחבר ישר 10">
              <a:extLst>
                <a:ext uri="{FF2B5EF4-FFF2-40B4-BE49-F238E27FC236}">
                  <a16:creationId xmlns:a16="http://schemas.microsoft.com/office/drawing/2014/main" id="{92B97B31-8148-422C-B3EE-D5EE951034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20443" y="4336675"/>
              <a:ext cx="0" cy="2500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מחבר ישר 11">
              <a:extLst>
                <a:ext uri="{FF2B5EF4-FFF2-40B4-BE49-F238E27FC236}">
                  <a16:creationId xmlns:a16="http://schemas.microsoft.com/office/drawing/2014/main" id="{E6707F9D-05C8-4FF9-86F9-3AE24D0AC3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19243" y="3208870"/>
              <a:ext cx="0" cy="2500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תמונה 12">
              <a:extLst>
                <a:ext uri="{FF2B5EF4-FFF2-40B4-BE49-F238E27FC236}">
                  <a16:creationId xmlns:a16="http://schemas.microsoft.com/office/drawing/2014/main" id="{D741D296-71DC-43B4-A80B-AB23E2AE8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8" t="37975" r="52555" b="16182"/>
            <a:stretch/>
          </p:blipFill>
          <p:spPr>
            <a:xfrm>
              <a:off x="6049358" y="3883280"/>
              <a:ext cx="435598" cy="360425"/>
            </a:xfrm>
            <a:prstGeom prst="rect">
              <a:avLst/>
            </a:prstGeom>
          </p:spPr>
        </p:pic>
        <p:grpSp>
          <p:nvGrpSpPr>
            <p:cNvPr id="14" name="קבוצה 13">
              <a:extLst>
                <a:ext uri="{FF2B5EF4-FFF2-40B4-BE49-F238E27FC236}">
                  <a16:creationId xmlns:a16="http://schemas.microsoft.com/office/drawing/2014/main" id="{3A593DDF-D991-47CB-AC89-4C2BB44248FC}"/>
                </a:ext>
              </a:extLst>
            </p:cNvPr>
            <p:cNvGrpSpPr/>
            <p:nvPr/>
          </p:nvGrpSpPr>
          <p:grpSpPr>
            <a:xfrm>
              <a:off x="6175769" y="2208746"/>
              <a:ext cx="2045746" cy="2045746"/>
              <a:chOff x="7115568" y="2894545"/>
              <a:chExt cx="2045746" cy="2045746"/>
            </a:xfrm>
          </p:grpSpPr>
          <p:sp>
            <p:nvSpPr>
              <p:cNvPr id="26" name="מלבן 25">
                <a:extLst>
                  <a:ext uri="{FF2B5EF4-FFF2-40B4-BE49-F238E27FC236}">
                    <a16:creationId xmlns:a16="http://schemas.microsoft.com/office/drawing/2014/main" id="{A6D08767-D095-49CF-8F57-798839313006}"/>
                  </a:ext>
                </a:extLst>
              </p:cNvPr>
              <p:cNvSpPr/>
              <p:nvPr/>
            </p:nvSpPr>
            <p:spPr>
              <a:xfrm>
                <a:off x="7815278" y="3401333"/>
                <a:ext cx="1152525" cy="923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27" name="Picture 8" descr="Notebook sketch - Transparent PNG &amp; SVG vector file">
                <a:extLst>
                  <a:ext uri="{FF2B5EF4-FFF2-40B4-BE49-F238E27FC236}">
                    <a16:creationId xmlns:a16="http://schemas.microsoft.com/office/drawing/2014/main" id="{FDFF2668-086D-47E7-89F2-3358C9B87F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51481">
                <a:off x="7115568" y="2894545"/>
                <a:ext cx="2045746" cy="2045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5" name="מחבר ישר 14">
              <a:extLst>
                <a:ext uri="{FF2B5EF4-FFF2-40B4-BE49-F238E27FC236}">
                  <a16:creationId xmlns:a16="http://schemas.microsoft.com/office/drawing/2014/main" id="{56F0D0F4-B80B-4D08-B3E1-DB66BF6CA2E0}"/>
                </a:ext>
              </a:extLst>
            </p:cNvPr>
            <p:cNvCxnSpPr>
              <a:cxnSpLocks/>
            </p:cNvCxnSpPr>
            <p:nvPr/>
          </p:nvCxnSpPr>
          <p:spPr>
            <a:xfrm>
              <a:off x="4197615" y="1552790"/>
              <a:ext cx="4421982" cy="9239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" name="קבוצה 15">
              <a:extLst>
                <a:ext uri="{FF2B5EF4-FFF2-40B4-BE49-F238E27FC236}">
                  <a16:creationId xmlns:a16="http://schemas.microsoft.com/office/drawing/2014/main" id="{9D71E913-6D69-4A9F-9A0D-6693168275FF}"/>
                </a:ext>
              </a:extLst>
            </p:cNvPr>
            <p:cNvGrpSpPr/>
            <p:nvPr/>
          </p:nvGrpSpPr>
          <p:grpSpPr>
            <a:xfrm rot="21445702">
              <a:off x="6152051" y="1626850"/>
              <a:ext cx="1127757" cy="684303"/>
              <a:chOff x="7414649" y="2563557"/>
              <a:chExt cx="1127757" cy="684303"/>
            </a:xfrm>
          </p:grpSpPr>
          <p:sp>
            <p:nvSpPr>
              <p:cNvPr id="24" name="מלבן 23">
                <a:extLst>
                  <a:ext uri="{FF2B5EF4-FFF2-40B4-BE49-F238E27FC236}">
                    <a16:creationId xmlns:a16="http://schemas.microsoft.com/office/drawing/2014/main" id="{9D6D64E3-774B-4507-BE75-7EA665D27AAA}"/>
                  </a:ext>
                </a:extLst>
              </p:cNvPr>
              <p:cNvSpPr/>
              <p:nvPr/>
            </p:nvSpPr>
            <p:spPr>
              <a:xfrm rot="13985158">
                <a:off x="7697586" y="2525244"/>
                <a:ext cx="356566" cy="9224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p:pic>
            <p:nvPicPr>
              <p:cNvPr id="25" name="Picture 16" descr="Smartphone Outline Images, Stock Photos &amp; Vectors | Shutterstock">
                <a:extLst>
                  <a:ext uri="{FF2B5EF4-FFF2-40B4-BE49-F238E27FC236}">
                    <a16:creationId xmlns:a16="http://schemas.microsoft.com/office/drawing/2014/main" id="{AAE2FA07-E36F-444A-8D8B-FFBF5015D3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67" t="20337" r="14881" b="25838"/>
              <a:stretch/>
            </p:blipFill>
            <p:spPr bwMode="auto">
              <a:xfrm rot="21324912">
                <a:off x="7533766" y="2563557"/>
                <a:ext cx="1008640" cy="684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7" name="מחבר ישר 16">
              <a:extLst>
                <a:ext uri="{FF2B5EF4-FFF2-40B4-BE49-F238E27FC236}">
                  <a16:creationId xmlns:a16="http://schemas.microsoft.com/office/drawing/2014/main" id="{E72648D0-C274-4174-A627-0A88014C1B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1130" y="2054219"/>
              <a:ext cx="638174" cy="42947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מחבר ישר 17">
              <a:extLst>
                <a:ext uri="{FF2B5EF4-FFF2-40B4-BE49-F238E27FC236}">
                  <a16:creationId xmlns:a16="http://schemas.microsoft.com/office/drawing/2014/main" id="{6CCAF397-CC6B-4185-BD40-A56C6FAEE3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1130" y="2376707"/>
              <a:ext cx="0" cy="10000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מחבר ישר 18">
              <a:extLst>
                <a:ext uri="{FF2B5EF4-FFF2-40B4-BE49-F238E27FC236}">
                  <a16:creationId xmlns:a16="http://schemas.microsoft.com/office/drawing/2014/main" id="{33A0B93A-B833-4167-9650-31647BB942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7826" y="1417963"/>
              <a:ext cx="0" cy="14889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מחבר ישר 19">
              <a:extLst>
                <a:ext uri="{FF2B5EF4-FFF2-40B4-BE49-F238E27FC236}">
                  <a16:creationId xmlns:a16="http://schemas.microsoft.com/office/drawing/2014/main" id="{6E72E9FE-D5D9-48F7-81E3-85DCF82ACD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9304" y="1964748"/>
              <a:ext cx="0" cy="10000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מחבר חץ ישר 20">
              <a:extLst>
                <a:ext uri="{FF2B5EF4-FFF2-40B4-BE49-F238E27FC236}">
                  <a16:creationId xmlns:a16="http://schemas.microsoft.com/office/drawing/2014/main" id="{4B04FC6A-57DE-4714-9BA1-6029C5015BED}"/>
                </a:ext>
              </a:extLst>
            </p:cNvPr>
            <p:cNvCxnSpPr>
              <a:cxnSpLocks/>
            </p:cNvCxnSpPr>
            <p:nvPr/>
          </p:nvCxnSpPr>
          <p:spPr>
            <a:xfrm>
              <a:off x="6685280" y="2301367"/>
              <a:ext cx="899958" cy="1942338"/>
            </a:xfrm>
            <a:prstGeom prst="straightConnector1">
              <a:avLst/>
            </a:prstGeom>
            <a:ln w="28575">
              <a:solidFill>
                <a:srgbClr val="DA1DF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מחבר חץ ישר 21">
              <a:extLst>
                <a:ext uri="{FF2B5EF4-FFF2-40B4-BE49-F238E27FC236}">
                  <a16:creationId xmlns:a16="http://schemas.microsoft.com/office/drawing/2014/main" id="{D8BABBBA-ACD2-42C6-A80B-21B725E54A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1025" y="2301367"/>
              <a:ext cx="980484" cy="1360704"/>
            </a:xfrm>
            <a:prstGeom prst="straightConnector1">
              <a:avLst/>
            </a:prstGeom>
            <a:ln w="28575">
              <a:solidFill>
                <a:srgbClr val="DA1DF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אליפסה 22">
              <a:extLst>
                <a:ext uri="{FF2B5EF4-FFF2-40B4-BE49-F238E27FC236}">
                  <a16:creationId xmlns:a16="http://schemas.microsoft.com/office/drawing/2014/main" id="{10681810-1384-430B-9B7D-4FB5A9EC4F89}"/>
                </a:ext>
              </a:extLst>
            </p:cNvPr>
            <p:cNvSpPr/>
            <p:nvPr/>
          </p:nvSpPr>
          <p:spPr>
            <a:xfrm>
              <a:off x="7413641" y="2601234"/>
              <a:ext cx="91200" cy="98913"/>
            </a:xfrm>
            <a:prstGeom prst="ellipse">
              <a:avLst/>
            </a:prstGeom>
            <a:ln>
              <a:solidFill>
                <a:srgbClr val="DA1D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34" name="Google Shape;1050;p59">
            <a:extLst>
              <a:ext uri="{FF2B5EF4-FFF2-40B4-BE49-F238E27FC236}">
                <a16:creationId xmlns:a16="http://schemas.microsoft.com/office/drawing/2014/main" id="{3D59540E-862C-41C2-8231-82A066A560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5839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Experiment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9207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050;p59">
            <a:extLst>
              <a:ext uri="{FF2B5EF4-FFF2-40B4-BE49-F238E27FC236}">
                <a16:creationId xmlns:a16="http://schemas.microsoft.com/office/drawing/2014/main" id="{3D59540E-862C-41C2-8231-82A066A560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5839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collection and analysis</a:t>
            </a:r>
            <a:endParaRPr dirty="0"/>
          </a:p>
        </p:txBody>
      </p:sp>
      <p:sp>
        <p:nvSpPr>
          <p:cNvPr id="35" name="Google Shape;1050;p59">
            <a:extLst>
              <a:ext uri="{FF2B5EF4-FFF2-40B4-BE49-F238E27FC236}">
                <a16:creationId xmlns:a16="http://schemas.microsoft.com/office/drawing/2014/main" id="{AD29EE4E-3E49-425D-A94B-0A1776995744}"/>
              </a:ext>
            </a:extLst>
          </p:cNvPr>
          <p:cNvSpPr txBox="1">
            <a:spLocks/>
          </p:cNvSpPr>
          <p:nvPr/>
        </p:nvSpPr>
        <p:spPr>
          <a:xfrm>
            <a:off x="311700" y="1295849"/>
            <a:ext cx="8520600" cy="339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OpenCV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Numpy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PyPlot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49" name="קבוצה 48">
            <a:extLst>
              <a:ext uri="{FF2B5EF4-FFF2-40B4-BE49-F238E27FC236}">
                <a16:creationId xmlns:a16="http://schemas.microsoft.com/office/drawing/2014/main" id="{36F6E627-D1D8-4290-B5C8-932E5DEA8C0A}"/>
              </a:ext>
            </a:extLst>
          </p:cNvPr>
          <p:cNvGrpSpPr/>
          <p:nvPr/>
        </p:nvGrpSpPr>
        <p:grpSpPr>
          <a:xfrm>
            <a:off x="4300608" y="1495633"/>
            <a:ext cx="3767630" cy="1770080"/>
            <a:chOff x="4869224" y="1295849"/>
            <a:chExt cx="3660053" cy="1641123"/>
          </a:xfrm>
        </p:grpSpPr>
        <p:pic>
          <p:nvPicPr>
            <p:cNvPr id="2" name="תמונה 1">
              <a:extLst>
                <a:ext uri="{FF2B5EF4-FFF2-40B4-BE49-F238E27FC236}">
                  <a16:creationId xmlns:a16="http://schemas.microsoft.com/office/drawing/2014/main" id="{987263A4-E433-4C4D-AF0F-1A9189D1E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308" r="5397"/>
            <a:stretch/>
          </p:blipFill>
          <p:spPr>
            <a:xfrm>
              <a:off x="7553440" y="1295849"/>
              <a:ext cx="975837" cy="810879"/>
            </a:xfrm>
            <a:prstGeom prst="rect">
              <a:avLst/>
            </a:prstGeom>
            <a:ln w="38100">
              <a:solidFill>
                <a:schemeClr val="accent6">
                  <a:lumMod val="10000"/>
                </a:schemeClr>
              </a:solidFill>
            </a:ln>
          </p:spPr>
        </p:pic>
        <p:pic>
          <p:nvPicPr>
            <p:cNvPr id="3" name="תמונה 2">
              <a:extLst>
                <a:ext uri="{FF2B5EF4-FFF2-40B4-BE49-F238E27FC236}">
                  <a16:creationId xmlns:a16="http://schemas.microsoft.com/office/drawing/2014/main" id="{7B46C08E-5102-4A45-B736-924271940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337" y="2129332"/>
              <a:ext cx="848940" cy="807640"/>
            </a:xfrm>
            <a:prstGeom prst="rect">
              <a:avLst/>
            </a:prstGeom>
            <a:ln w="38100">
              <a:solidFill>
                <a:schemeClr val="accent6">
                  <a:lumMod val="10000"/>
                </a:schemeClr>
              </a:solidFill>
            </a:ln>
          </p:spPr>
        </p:pic>
        <p:pic>
          <p:nvPicPr>
            <p:cNvPr id="36" name="תמונה 35">
              <a:extLst>
                <a:ext uri="{FF2B5EF4-FFF2-40B4-BE49-F238E27FC236}">
                  <a16:creationId xmlns:a16="http://schemas.microsoft.com/office/drawing/2014/main" id="{698EF404-91B5-4813-A928-E75EC6505E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177" r="11031"/>
            <a:stretch/>
          </p:blipFill>
          <p:spPr>
            <a:xfrm>
              <a:off x="6704500" y="1295849"/>
              <a:ext cx="848940" cy="807640"/>
            </a:xfrm>
            <a:prstGeom prst="rect">
              <a:avLst/>
            </a:prstGeom>
            <a:ln w="38100">
              <a:solidFill>
                <a:schemeClr val="accent6">
                  <a:lumMod val="10000"/>
                </a:schemeClr>
              </a:solidFill>
            </a:ln>
          </p:spPr>
        </p:pic>
        <p:pic>
          <p:nvPicPr>
            <p:cNvPr id="37" name="תמונה 36">
              <a:extLst>
                <a:ext uri="{FF2B5EF4-FFF2-40B4-BE49-F238E27FC236}">
                  <a16:creationId xmlns:a16="http://schemas.microsoft.com/office/drawing/2014/main" id="{C661222E-F4A1-4691-BA0E-0B88125F47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33"/>
            <a:stretch/>
          </p:blipFill>
          <p:spPr>
            <a:xfrm>
              <a:off x="6720268" y="2129332"/>
              <a:ext cx="931731" cy="807639"/>
            </a:xfrm>
            <a:prstGeom prst="rect">
              <a:avLst/>
            </a:prstGeom>
            <a:ln w="38100">
              <a:solidFill>
                <a:schemeClr val="accent6">
                  <a:lumMod val="10000"/>
                </a:schemeClr>
              </a:solidFill>
            </a:ln>
          </p:spPr>
        </p:pic>
        <p:pic>
          <p:nvPicPr>
            <p:cNvPr id="38" name="תמונה 37">
              <a:extLst>
                <a:ext uri="{FF2B5EF4-FFF2-40B4-BE49-F238E27FC236}">
                  <a16:creationId xmlns:a16="http://schemas.microsoft.com/office/drawing/2014/main" id="{FE09E04B-427A-4813-A866-0C071EAC9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45912" y="1295911"/>
              <a:ext cx="958588" cy="807577"/>
            </a:xfrm>
            <a:prstGeom prst="rect">
              <a:avLst/>
            </a:prstGeom>
            <a:ln w="38100">
              <a:solidFill>
                <a:schemeClr val="accent6">
                  <a:lumMod val="10000"/>
                </a:schemeClr>
              </a:solidFill>
            </a:ln>
          </p:spPr>
        </p:pic>
        <p:pic>
          <p:nvPicPr>
            <p:cNvPr id="41" name="תמונה 40">
              <a:extLst>
                <a:ext uri="{FF2B5EF4-FFF2-40B4-BE49-F238E27FC236}">
                  <a16:creationId xmlns:a16="http://schemas.microsoft.com/office/drawing/2014/main" id="{5A5D1586-35D8-4123-A2F3-CB602E50F3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5221"/>
            <a:stretch/>
          </p:blipFill>
          <p:spPr>
            <a:xfrm>
              <a:off x="5783949" y="2129331"/>
              <a:ext cx="922149" cy="807640"/>
            </a:xfrm>
            <a:prstGeom prst="rect">
              <a:avLst/>
            </a:prstGeom>
            <a:ln w="38100">
              <a:solidFill>
                <a:schemeClr val="accent6">
                  <a:lumMod val="10000"/>
                </a:schemeClr>
              </a:solidFill>
            </a:ln>
          </p:spPr>
        </p:pic>
        <p:pic>
          <p:nvPicPr>
            <p:cNvPr id="43" name="תמונה 42">
              <a:extLst>
                <a:ext uri="{FF2B5EF4-FFF2-40B4-BE49-F238E27FC236}">
                  <a16:creationId xmlns:a16="http://schemas.microsoft.com/office/drawing/2014/main" id="{8C2AA44F-95CC-4B8F-BBB6-F9815562C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69224" y="2129393"/>
              <a:ext cx="900556" cy="807578"/>
            </a:xfrm>
            <a:prstGeom prst="rect">
              <a:avLst/>
            </a:prstGeom>
            <a:ln w="38100">
              <a:solidFill>
                <a:schemeClr val="accent6">
                  <a:lumMod val="10000"/>
                </a:schemeClr>
              </a:solidFill>
            </a:ln>
          </p:spPr>
        </p:pic>
        <p:pic>
          <p:nvPicPr>
            <p:cNvPr id="44" name="תמונה 43">
              <a:extLst>
                <a:ext uri="{FF2B5EF4-FFF2-40B4-BE49-F238E27FC236}">
                  <a16:creationId xmlns:a16="http://schemas.microsoft.com/office/drawing/2014/main" id="{C12B5141-3ACE-4467-9BCA-1CA53C926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69224" y="1296849"/>
              <a:ext cx="875197" cy="819591"/>
            </a:xfrm>
            <a:prstGeom prst="rect">
              <a:avLst/>
            </a:prstGeom>
            <a:ln w="38100">
              <a:solidFill>
                <a:schemeClr val="accent6">
                  <a:lumMod val="10000"/>
                </a:schemeClr>
              </a:solidFill>
            </a:ln>
          </p:spPr>
        </p:pic>
      </p:grpSp>
      <p:grpSp>
        <p:nvGrpSpPr>
          <p:cNvPr id="50" name="קבוצה 49">
            <a:extLst>
              <a:ext uri="{FF2B5EF4-FFF2-40B4-BE49-F238E27FC236}">
                <a16:creationId xmlns:a16="http://schemas.microsoft.com/office/drawing/2014/main" id="{23BD4C88-FAF1-4919-906A-CC5459382F0E}"/>
              </a:ext>
            </a:extLst>
          </p:cNvPr>
          <p:cNvGrpSpPr/>
          <p:nvPr/>
        </p:nvGrpSpPr>
        <p:grpSpPr>
          <a:xfrm>
            <a:off x="4300608" y="3377479"/>
            <a:ext cx="3767630" cy="874597"/>
            <a:chOff x="4869224" y="3275446"/>
            <a:chExt cx="3649399" cy="776846"/>
          </a:xfrm>
        </p:grpSpPr>
        <p:pic>
          <p:nvPicPr>
            <p:cNvPr id="45" name="תמונה 44">
              <a:extLst>
                <a:ext uri="{FF2B5EF4-FFF2-40B4-BE49-F238E27FC236}">
                  <a16:creationId xmlns:a16="http://schemas.microsoft.com/office/drawing/2014/main" id="{B33D440A-D25F-44FC-B17E-4D725B928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69224" y="3275447"/>
              <a:ext cx="1131599" cy="774517"/>
            </a:xfrm>
            <a:prstGeom prst="rect">
              <a:avLst/>
            </a:prstGeom>
            <a:ln w="38100">
              <a:solidFill>
                <a:schemeClr val="accent6">
                  <a:lumMod val="10000"/>
                </a:schemeClr>
              </a:solidFill>
            </a:ln>
          </p:spPr>
        </p:pic>
        <p:pic>
          <p:nvPicPr>
            <p:cNvPr id="46" name="תמונה 45">
              <a:extLst>
                <a:ext uri="{FF2B5EF4-FFF2-40B4-BE49-F238E27FC236}">
                  <a16:creationId xmlns:a16="http://schemas.microsoft.com/office/drawing/2014/main" id="{C324751A-5EC9-41EF-A0F9-9A5416A96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335"/>
            <a:stretch/>
          </p:blipFill>
          <p:spPr>
            <a:xfrm rot="10800000">
              <a:off x="6000822" y="3275447"/>
              <a:ext cx="1314377" cy="776845"/>
            </a:xfrm>
            <a:prstGeom prst="rect">
              <a:avLst/>
            </a:prstGeom>
            <a:ln w="38100">
              <a:solidFill>
                <a:schemeClr val="accent6">
                  <a:lumMod val="10000"/>
                </a:schemeClr>
              </a:solidFill>
            </a:ln>
          </p:spPr>
        </p:pic>
        <p:pic>
          <p:nvPicPr>
            <p:cNvPr id="47" name="תמונה 46">
              <a:extLst>
                <a:ext uri="{FF2B5EF4-FFF2-40B4-BE49-F238E27FC236}">
                  <a16:creationId xmlns:a16="http://schemas.microsoft.com/office/drawing/2014/main" id="{FCC94806-C613-46A0-B66E-61D346524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19683"/>
            <a:stretch/>
          </p:blipFill>
          <p:spPr>
            <a:xfrm rot="10800000">
              <a:off x="7315198" y="3275446"/>
              <a:ext cx="1203425" cy="774517"/>
            </a:xfrm>
            <a:prstGeom prst="rect">
              <a:avLst/>
            </a:prstGeom>
            <a:ln w="38100">
              <a:solidFill>
                <a:schemeClr val="accent6">
                  <a:lumMod val="10000"/>
                </a:schemeClr>
              </a:solidFill>
            </a:ln>
          </p:spPr>
        </p:pic>
      </p:grpSp>
      <p:pic>
        <p:nvPicPr>
          <p:cNvPr id="48" name="תמונה 47">
            <a:extLst>
              <a:ext uri="{FF2B5EF4-FFF2-40B4-BE49-F238E27FC236}">
                <a16:creationId xmlns:a16="http://schemas.microsoft.com/office/drawing/2014/main" id="{07F3A1EA-DBB5-4E41-AB3E-1363E4E269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19265" y="1495634"/>
            <a:ext cx="1074631" cy="2754015"/>
          </a:xfrm>
          <a:prstGeom prst="rect">
            <a:avLst/>
          </a:prstGeom>
          <a:ln w="38100">
            <a:solidFill>
              <a:schemeClr val="accent6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69359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מלבן 35">
            <a:extLst>
              <a:ext uri="{FF2B5EF4-FFF2-40B4-BE49-F238E27FC236}">
                <a16:creationId xmlns:a16="http://schemas.microsoft.com/office/drawing/2014/main" id="{5C3B0BA9-8A46-4B48-A9DC-76AD7802FF5E}"/>
              </a:ext>
            </a:extLst>
          </p:cNvPr>
          <p:cNvSpPr/>
          <p:nvPr/>
        </p:nvSpPr>
        <p:spPr>
          <a:xfrm>
            <a:off x="492445" y="3227909"/>
            <a:ext cx="3390443" cy="7834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מלבן 34">
            <a:extLst>
              <a:ext uri="{FF2B5EF4-FFF2-40B4-BE49-F238E27FC236}">
                <a16:creationId xmlns:a16="http://schemas.microsoft.com/office/drawing/2014/main" id="{79FD0EC2-23E9-444E-BA60-E22799236F78}"/>
              </a:ext>
            </a:extLst>
          </p:cNvPr>
          <p:cNvSpPr/>
          <p:nvPr/>
        </p:nvSpPr>
        <p:spPr>
          <a:xfrm>
            <a:off x="4339472" y="2318631"/>
            <a:ext cx="4572416" cy="73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66097D36-60D9-42ED-907C-8DD745DF386B}"/>
              </a:ext>
            </a:extLst>
          </p:cNvPr>
          <p:cNvSpPr/>
          <p:nvPr/>
        </p:nvSpPr>
        <p:spPr>
          <a:xfrm>
            <a:off x="501620" y="1552482"/>
            <a:ext cx="3517130" cy="7834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30" name="Google Shape;1030;p57"/>
          <p:cNvSpPr txBox="1">
            <a:spLocks noGrp="1"/>
          </p:cNvSpPr>
          <p:nvPr>
            <p:ph type="title"/>
          </p:nvPr>
        </p:nvSpPr>
        <p:spPr>
          <a:xfrm>
            <a:off x="311700" y="338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Participants</a:t>
            </a:r>
            <a:r>
              <a:rPr lang="en" dirty="0"/>
              <a:t> exploit different meaning categories</a:t>
            </a:r>
            <a:endParaRPr dirty="0"/>
          </a:p>
        </p:txBody>
      </p:sp>
      <p:sp>
        <p:nvSpPr>
          <p:cNvPr id="1037" name="Google Shape;1037;p57"/>
          <p:cNvSpPr txBox="1"/>
          <p:nvPr/>
        </p:nvSpPr>
        <p:spPr>
          <a:xfrm>
            <a:off x="583552" y="1104998"/>
            <a:ext cx="1687698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Geometric Shapes</a:t>
            </a:r>
            <a:endParaRPr sz="1800" dirty="0"/>
          </a:p>
        </p:txBody>
      </p:sp>
      <p:sp>
        <p:nvSpPr>
          <p:cNvPr id="1038" name="Google Shape;1038;p57"/>
          <p:cNvSpPr txBox="1"/>
          <p:nvPr/>
        </p:nvSpPr>
        <p:spPr>
          <a:xfrm>
            <a:off x="4820850" y="1863463"/>
            <a:ext cx="8517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Animals</a:t>
            </a:r>
            <a:endParaRPr sz="1800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1048409F-5E74-4102-B349-BCA23F638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143568" y="2422741"/>
            <a:ext cx="634722" cy="537072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58540B55-A435-4F68-8639-B28174407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710" y="2388416"/>
            <a:ext cx="570861" cy="60572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52734D5B-875E-45FD-B5BE-99156289C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495799" y="2395109"/>
            <a:ext cx="698181" cy="56470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55879360-C7DD-429B-ACC5-08819D108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3436" y="2443176"/>
            <a:ext cx="752666" cy="496202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2E23E103-6796-4687-86A5-7F04CD3C1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502" y="1648251"/>
            <a:ext cx="587815" cy="60862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38B5FD59-86EA-4916-B4A0-24D59521B9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5547" y="1609140"/>
            <a:ext cx="673135" cy="647733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3124A326-BF6F-42DF-A6D4-0216E86F2A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0307" y="1646566"/>
            <a:ext cx="655983" cy="55965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97868AF6-E56B-456E-82F8-2A05424FF2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5598" y="1646565"/>
            <a:ext cx="559649" cy="559649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C50EF8F4-8E21-43FF-BA59-AA956EE87E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3314202" y="1677999"/>
            <a:ext cx="633587" cy="518390"/>
          </a:xfrm>
          <a:prstGeom prst="rect">
            <a:avLst/>
          </a:prstGeom>
        </p:spPr>
      </p:pic>
      <p:sp>
        <p:nvSpPr>
          <p:cNvPr id="28" name="Google Shape;1039;p57">
            <a:extLst>
              <a:ext uri="{FF2B5EF4-FFF2-40B4-BE49-F238E27FC236}">
                <a16:creationId xmlns:a16="http://schemas.microsoft.com/office/drawing/2014/main" id="{99F8F705-0F28-4EC0-9B48-F7E396377442}"/>
              </a:ext>
            </a:extLst>
          </p:cNvPr>
          <p:cNvSpPr txBox="1"/>
          <p:nvPr/>
        </p:nvSpPr>
        <p:spPr>
          <a:xfrm>
            <a:off x="593259" y="2759408"/>
            <a:ext cx="218355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Body and Body Parts</a:t>
            </a:r>
            <a:endParaRPr sz="1800" dirty="0"/>
          </a:p>
        </p:txBody>
      </p:sp>
      <p:pic>
        <p:nvPicPr>
          <p:cNvPr id="29" name="תמונה 28">
            <a:extLst>
              <a:ext uri="{FF2B5EF4-FFF2-40B4-BE49-F238E27FC236}">
                <a16:creationId xmlns:a16="http://schemas.microsoft.com/office/drawing/2014/main" id="{EC27C642-78D0-40FA-927B-F208B67AFB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3267502" y="3313715"/>
            <a:ext cx="522202" cy="629714"/>
          </a:xfrm>
          <a:prstGeom prst="rect">
            <a:avLst/>
          </a:prstGeom>
        </p:spPr>
      </p:pic>
      <p:pic>
        <p:nvPicPr>
          <p:cNvPr id="30" name="תמונה 29">
            <a:extLst>
              <a:ext uri="{FF2B5EF4-FFF2-40B4-BE49-F238E27FC236}">
                <a16:creationId xmlns:a16="http://schemas.microsoft.com/office/drawing/2014/main" id="{5F15907C-BD67-408D-BE93-2A24B363CF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86128" y="3323096"/>
            <a:ext cx="563783" cy="630767"/>
          </a:xfrm>
          <a:prstGeom prst="rect">
            <a:avLst/>
          </a:prstGeom>
        </p:spPr>
      </p:pic>
      <p:pic>
        <p:nvPicPr>
          <p:cNvPr id="31" name="תמונה 30">
            <a:extLst>
              <a:ext uri="{FF2B5EF4-FFF2-40B4-BE49-F238E27FC236}">
                <a16:creationId xmlns:a16="http://schemas.microsoft.com/office/drawing/2014/main" id="{46291681-5394-442A-A7C8-9674F600C2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45925" y="3315121"/>
            <a:ext cx="690928" cy="609040"/>
          </a:xfrm>
          <a:prstGeom prst="rect">
            <a:avLst/>
          </a:prstGeom>
        </p:spPr>
      </p:pic>
      <p:pic>
        <p:nvPicPr>
          <p:cNvPr id="32" name="תמונה 31">
            <a:extLst>
              <a:ext uri="{FF2B5EF4-FFF2-40B4-BE49-F238E27FC236}">
                <a16:creationId xmlns:a16="http://schemas.microsoft.com/office/drawing/2014/main" id="{E83B8F53-4112-43A3-B2CA-403E3A07E9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2709" y="3326258"/>
            <a:ext cx="563783" cy="618688"/>
          </a:xfrm>
          <a:prstGeom prst="rect">
            <a:avLst/>
          </a:prstGeom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F13C307E-C6D8-4BEB-B11C-D6B31090E10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549896" y="3305556"/>
            <a:ext cx="601064" cy="684757"/>
          </a:xfrm>
          <a:prstGeom prst="rect">
            <a:avLst/>
          </a:prstGeom>
        </p:spPr>
      </p:pic>
      <p:pic>
        <p:nvPicPr>
          <p:cNvPr id="38" name="תמונה 37">
            <a:extLst>
              <a:ext uri="{FF2B5EF4-FFF2-40B4-BE49-F238E27FC236}">
                <a16:creationId xmlns:a16="http://schemas.microsoft.com/office/drawing/2014/main" id="{5E6657A0-6046-44CE-A829-926CB4247D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800000">
            <a:off x="8032750" y="2443176"/>
            <a:ext cx="794070" cy="500063"/>
          </a:xfrm>
          <a:prstGeom prst="rect">
            <a:avLst/>
          </a:prstGeom>
        </p:spPr>
      </p:pic>
      <p:sp>
        <p:nvSpPr>
          <p:cNvPr id="39" name="מלבן 38">
            <a:extLst>
              <a:ext uri="{FF2B5EF4-FFF2-40B4-BE49-F238E27FC236}">
                <a16:creationId xmlns:a16="http://schemas.microsoft.com/office/drawing/2014/main" id="{A0093356-27F4-4218-8D56-E144D98E6267}"/>
              </a:ext>
            </a:extLst>
          </p:cNvPr>
          <p:cNvSpPr/>
          <p:nvPr/>
        </p:nvSpPr>
        <p:spPr>
          <a:xfrm>
            <a:off x="4820840" y="4011373"/>
            <a:ext cx="3193607" cy="733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Google Shape;1038;p57">
            <a:extLst>
              <a:ext uri="{FF2B5EF4-FFF2-40B4-BE49-F238E27FC236}">
                <a16:creationId xmlns:a16="http://schemas.microsoft.com/office/drawing/2014/main" id="{E8F30E48-6F7D-4488-8382-DEC509F31998}"/>
              </a:ext>
            </a:extLst>
          </p:cNvPr>
          <p:cNvSpPr txBox="1"/>
          <p:nvPr/>
        </p:nvSpPr>
        <p:spPr>
          <a:xfrm>
            <a:off x="4889996" y="3571573"/>
            <a:ext cx="137564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Oswald"/>
                <a:sym typeface="Oswald"/>
              </a:rPr>
              <a:t>Vegetation</a:t>
            </a:r>
            <a:endParaRPr sz="1800" dirty="0"/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7DBC5356-7B67-4148-8A03-378FA09E3CC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89996" y="4080686"/>
            <a:ext cx="660434" cy="615982"/>
          </a:xfrm>
          <a:prstGeom prst="rect">
            <a:avLst/>
          </a:prstGeom>
        </p:spPr>
      </p:pic>
      <p:pic>
        <p:nvPicPr>
          <p:cNvPr id="23" name="תמונה 22">
            <a:extLst>
              <a:ext uri="{FF2B5EF4-FFF2-40B4-BE49-F238E27FC236}">
                <a16:creationId xmlns:a16="http://schemas.microsoft.com/office/drawing/2014/main" id="{88EFAFBA-50C8-4B32-870B-7B3A7BD3FB6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24054" y="4062913"/>
            <a:ext cx="455084" cy="632678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555DC280-D101-4267-BEBF-374FC17D127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19586" y="4058651"/>
            <a:ext cx="518690" cy="656570"/>
          </a:xfrm>
          <a:prstGeom prst="rect">
            <a:avLst/>
          </a:prstGeom>
        </p:spPr>
      </p:pic>
      <p:pic>
        <p:nvPicPr>
          <p:cNvPr id="50" name="תמונה 49">
            <a:extLst>
              <a:ext uri="{FF2B5EF4-FFF2-40B4-BE49-F238E27FC236}">
                <a16:creationId xmlns:a16="http://schemas.microsoft.com/office/drawing/2014/main" id="{E8708204-3002-4718-8A97-CDB0BF9E49F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0800000">
            <a:off x="6209133" y="4079716"/>
            <a:ext cx="455084" cy="620833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0786268A-83F6-48C3-9CBD-93789854CDF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44609" y="4079716"/>
            <a:ext cx="662261" cy="611750"/>
          </a:xfrm>
          <a:prstGeom prst="rect">
            <a:avLst/>
          </a:prstGeom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4A3CB592-370E-4260-9B8E-2BAED708807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rot="16200000">
            <a:off x="4467026" y="2387395"/>
            <a:ext cx="576656" cy="6552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תרשים 9">
            <a:extLst>
              <a:ext uri="{FF2B5EF4-FFF2-40B4-BE49-F238E27FC236}">
                <a16:creationId xmlns:a16="http://schemas.microsoft.com/office/drawing/2014/main" id="{95E7EF47-9B64-4579-8166-09401984AF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441310"/>
              </p:ext>
            </p:extLst>
          </p:nvPr>
        </p:nvGraphicFramePr>
        <p:xfrm>
          <a:off x="1127226" y="259884"/>
          <a:ext cx="6688488" cy="4314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תמונה 13">
            <a:extLst>
              <a:ext uri="{FF2B5EF4-FFF2-40B4-BE49-F238E27FC236}">
                <a16:creationId xmlns:a16="http://schemas.microsoft.com/office/drawing/2014/main" id="{E92B52FD-E4BE-4C6A-967B-D70EB1C64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092" y="2756735"/>
            <a:ext cx="678659" cy="627286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81D810AB-E18C-49A9-B25D-3FAAD170D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253" y="1700295"/>
            <a:ext cx="646287" cy="542649"/>
          </a:xfrm>
          <a:prstGeom prst="rect">
            <a:avLst/>
          </a:prstGeom>
        </p:spPr>
      </p:pic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80919E9E-AD90-4A61-99A3-74207C839184}"/>
              </a:ext>
            </a:extLst>
          </p:cNvPr>
          <p:cNvCxnSpPr>
            <a:cxnSpLocks/>
          </p:cNvCxnSpPr>
          <p:nvPr/>
        </p:nvCxnSpPr>
        <p:spPr>
          <a:xfrm flipV="1">
            <a:off x="1010650" y="259884"/>
            <a:ext cx="0" cy="43146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59FD7631-4FB6-4EF4-B9E1-626EC11CE1F4}"/>
              </a:ext>
            </a:extLst>
          </p:cNvPr>
          <p:cNvCxnSpPr>
            <a:cxnSpLocks/>
          </p:cNvCxnSpPr>
          <p:nvPr/>
        </p:nvCxnSpPr>
        <p:spPr>
          <a:xfrm>
            <a:off x="1127226" y="4683035"/>
            <a:ext cx="668848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1050;p59">
            <a:extLst>
              <a:ext uri="{FF2B5EF4-FFF2-40B4-BE49-F238E27FC236}">
                <a16:creationId xmlns:a16="http://schemas.microsoft.com/office/drawing/2014/main" id="{8A33E8A1-0E27-4532-90ED-07CFBA0555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6200000">
            <a:off x="-1013624" y="2408914"/>
            <a:ext cx="36346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Oswald" panose="020B0604020202020204" charset="0"/>
              </a:rPr>
              <a:t>Exploitation</a:t>
            </a:r>
            <a:r>
              <a:rPr lang="en-US" sz="2400" dirty="0"/>
              <a:t> Score</a:t>
            </a:r>
            <a:endParaRPr sz="2400" dirty="0"/>
          </a:p>
        </p:txBody>
      </p:sp>
      <p:sp>
        <p:nvSpPr>
          <p:cNvPr id="28" name="Google Shape;1050;p59">
            <a:extLst>
              <a:ext uri="{FF2B5EF4-FFF2-40B4-BE49-F238E27FC236}">
                <a16:creationId xmlns:a16="http://schemas.microsoft.com/office/drawing/2014/main" id="{28A5AF43-4D1A-444B-830D-7667868F265C}"/>
              </a:ext>
            </a:extLst>
          </p:cNvPr>
          <p:cNvSpPr txBox="1">
            <a:spLocks/>
          </p:cNvSpPr>
          <p:nvPr/>
        </p:nvSpPr>
        <p:spPr>
          <a:xfrm>
            <a:off x="2702212" y="4606119"/>
            <a:ext cx="363465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t>Exploration Score</a:t>
            </a:r>
          </a:p>
        </p:txBody>
      </p:sp>
      <p:sp>
        <p:nvSpPr>
          <p:cNvPr id="6" name="אליפסה 5">
            <a:extLst>
              <a:ext uri="{FF2B5EF4-FFF2-40B4-BE49-F238E27FC236}">
                <a16:creationId xmlns:a16="http://schemas.microsoft.com/office/drawing/2014/main" id="{E8797971-2480-469B-9963-5D4C433AF0ED}"/>
              </a:ext>
            </a:extLst>
          </p:cNvPr>
          <p:cNvSpPr/>
          <p:nvPr/>
        </p:nvSpPr>
        <p:spPr>
          <a:xfrm>
            <a:off x="2136161" y="3414757"/>
            <a:ext cx="81478" cy="81478"/>
          </a:xfrm>
          <a:prstGeom prst="ellipse">
            <a:avLst/>
          </a:prstGeom>
          <a:noFill/>
          <a:ln>
            <a:solidFill>
              <a:srgbClr val="F25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097CE841-74A2-4D9B-A255-1F65588A46AE}"/>
              </a:ext>
            </a:extLst>
          </p:cNvPr>
          <p:cNvSpPr/>
          <p:nvPr/>
        </p:nvSpPr>
        <p:spPr>
          <a:xfrm>
            <a:off x="2818876" y="3414757"/>
            <a:ext cx="81478" cy="81478"/>
          </a:xfrm>
          <a:prstGeom prst="ellipse">
            <a:avLst/>
          </a:prstGeom>
          <a:noFill/>
          <a:ln>
            <a:solidFill>
              <a:srgbClr val="F25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אליפסה 20">
            <a:extLst>
              <a:ext uri="{FF2B5EF4-FFF2-40B4-BE49-F238E27FC236}">
                <a16:creationId xmlns:a16="http://schemas.microsoft.com/office/drawing/2014/main" id="{26AE3D4C-4291-415B-8181-B4CA36C0E4C8}"/>
              </a:ext>
            </a:extLst>
          </p:cNvPr>
          <p:cNvSpPr/>
          <p:nvPr/>
        </p:nvSpPr>
        <p:spPr>
          <a:xfrm>
            <a:off x="2823118" y="746831"/>
            <a:ext cx="81478" cy="81478"/>
          </a:xfrm>
          <a:prstGeom prst="ellipse">
            <a:avLst/>
          </a:prstGeom>
          <a:noFill/>
          <a:ln>
            <a:solidFill>
              <a:srgbClr val="F25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אליפסה 21">
            <a:extLst>
              <a:ext uri="{FF2B5EF4-FFF2-40B4-BE49-F238E27FC236}">
                <a16:creationId xmlns:a16="http://schemas.microsoft.com/office/drawing/2014/main" id="{6D1E70AA-B40F-4E34-A775-1EFBC356A41A}"/>
              </a:ext>
            </a:extLst>
          </p:cNvPr>
          <p:cNvSpPr/>
          <p:nvPr/>
        </p:nvSpPr>
        <p:spPr>
          <a:xfrm>
            <a:off x="2827715" y="3029548"/>
            <a:ext cx="81478" cy="81478"/>
          </a:xfrm>
          <a:prstGeom prst="ellipse">
            <a:avLst/>
          </a:prstGeom>
          <a:noFill/>
          <a:ln>
            <a:solidFill>
              <a:srgbClr val="F25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אליפסה 22">
            <a:extLst>
              <a:ext uri="{FF2B5EF4-FFF2-40B4-BE49-F238E27FC236}">
                <a16:creationId xmlns:a16="http://schemas.microsoft.com/office/drawing/2014/main" id="{63D1083C-E954-4E73-B0BD-F619EECC7B7E}"/>
              </a:ext>
            </a:extLst>
          </p:cNvPr>
          <p:cNvSpPr/>
          <p:nvPr/>
        </p:nvSpPr>
        <p:spPr>
          <a:xfrm>
            <a:off x="6910245" y="1511156"/>
            <a:ext cx="81478" cy="81478"/>
          </a:xfrm>
          <a:prstGeom prst="ellipse">
            <a:avLst/>
          </a:prstGeom>
          <a:noFill/>
          <a:ln>
            <a:solidFill>
              <a:srgbClr val="F25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אליפסה 23">
            <a:extLst>
              <a:ext uri="{FF2B5EF4-FFF2-40B4-BE49-F238E27FC236}">
                <a16:creationId xmlns:a16="http://schemas.microsoft.com/office/drawing/2014/main" id="{C8756E5E-0A1F-4ECF-820A-ECD888BFC3B2}"/>
              </a:ext>
            </a:extLst>
          </p:cNvPr>
          <p:cNvSpPr/>
          <p:nvPr/>
        </p:nvSpPr>
        <p:spPr>
          <a:xfrm>
            <a:off x="6907936" y="2274240"/>
            <a:ext cx="81478" cy="81478"/>
          </a:xfrm>
          <a:prstGeom prst="ellipse">
            <a:avLst/>
          </a:prstGeom>
          <a:noFill/>
          <a:ln>
            <a:solidFill>
              <a:srgbClr val="F25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8F1CC268-8E79-4421-A7AD-1D25A5F44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6521" y="2756735"/>
            <a:ext cx="666184" cy="565035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45EAF12D-88B9-4778-AE37-9F48B7FC3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1471" y="545791"/>
            <a:ext cx="693966" cy="565035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332A9D86-BAD3-47C5-9C45-BCCCED95F6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88" t="-6964" r="4165" b="-1"/>
          <a:stretch/>
        </p:blipFill>
        <p:spPr>
          <a:xfrm>
            <a:off x="6619280" y="2064013"/>
            <a:ext cx="646287" cy="501932"/>
          </a:xfrm>
          <a:prstGeom prst="rect">
            <a:avLst/>
          </a:prstGeom>
        </p:spPr>
      </p:pic>
      <p:sp>
        <p:nvSpPr>
          <p:cNvPr id="25" name="אליפסה 24">
            <a:extLst>
              <a:ext uri="{FF2B5EF4-FFF2-40B4-BE49-F238E27FC236}">
                <a16:creationId xmlns:a16="http://schemas.microsoft.com/office/drawing/2014/main" id="{4F873EC2-D88B-4C6D-9C66-C0834AC01DAC}"/>
              </a:ext>
            </a:extLst>
          </p:cNvPr>
          <p:cNvSpPr/>
          <p:nvPr/>
        </p:nvSpPr>
        <p:spPr>
          <a:xfrm>
            <a:off x="7852886" y="285788"/>
            <a:ext cx="1250459" cy="1250459"/>
          </a:xfrm>
          <a:prstGeom prst="ellipse">
            <a:avLst/>
          </a:prstGeom>
          <a:noFill/>
          <a:ln>
            <a:solidFill>
              <a:srgbClr val="F25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D8C07DA7-81DE-41A2-8CBC-35DC83CDA1E5}"/>
              </a:ext>
            </a:extLst>
          </p:cNvPr>
          <p:cNvSpPr txBox="1"/>
          <p:nvPr/>
        </p:nvSpPr>
        <p:spPr>
          <a:xfrm>
            <a:off x="7900053" y="301242"/>
            <a:ext cx="1174007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Oswald" panose="020B0604020202020204" charset="0"/>
              </a:rPr>
              <a:t>At least </a:t>
            </a:r>
          </a:p>
          <a:p>
            <a:pPr algn="ctr"/>
            <a:r>
              <a:rPr lang="en-US" dirty="0">
                <a:solidFill>
                  <a:schemeClr val="accent6"/>
                </a:solidFill>
                <a:latin typeface="Oswald" panose="020B0604020202020204" charset="0"/>
              </a:rPr>
              <a:t>20% happier in relation to other facial expressions</a:t>
            </a:r>
            <a:endParaRPr lang="he-IL" dirty="0">
              <a:solidFill>
                <a:schemeClr val="accent6"/>
              </a:solidFill>
              <a:latin typeface="Oswald" panose="020B0604020202020204" charset="0"/>
            </a:endParaRPr>
          </a:p>
        </p:txBody>
      </p:sp>
      <p:sp>
        <p:nvSpPr>
          <p:cNvPr id="26" name="אליפסה 25">
            <a:extLst>
              <a:ext uri="{FF2B5EF4-FFF2-40B4-BE49-F238E27FC236}">
                <a16:creationId xmlns:a16="http://schemas.microsoft.com/office/drawing/2014/main" id="{846B5E08-D9A6-454D-ABA8-618B5F943A5E}"/>
              </a:ext>
            </a:extLst>
          </p:cNvPr>
          <p:cNvSpPr/>
          <p:nvPr/>
        </p:nvSpPr>
        <p:spPr>
          <a:xfrm>
            <a:off x="6226365" y="739146"/>
            <a:ext cx="81478" cy="81478"/>
          </a:xfrm>
          <a:prstGeom prst="ellipse">
            <a:avLst/>
          </a:prstGeom>
          <a:noFill/>
          <a:ln>
            <a:solidFill>
              <a:srgbClr val="F25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202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7" grpId="0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מלבן 148">
            <a:extLst>
              <a:ext uri="{FF2B5EF4-FFF2-40B4-BE49-F238E27FC236}">
                <a16:creationId xmlns:a16="http://schemas.microsoft.com/office/drawing/2014/main" id="{0A65FFB8-2311-4F65-B623-F653E6D1AB22}"/>
              </a:ext>
            </a:extLst>
          </p:cNvPr>
          <p:cNvSpPr/>
          <p:nvPr/>
        </p:nvSpPr>
        <p:spPr>
          <a:xfrm>
            <a:off x="5781821" y="1195779"/>
            <a:ext cx="1163320" cy="629460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latin typeface="Oswald" panose="020B0604020202020204" charset="0"/>
            </a:endParaRPr>
          </a:p>
        </p:txBody>
      </p:sp>
      <p:sp>
        <p:nvSpPr>
          <p:cNvPr id="150" name="מלבן 149">
            <a:extLst>
              <a:ext uri="{FF2B5EF4-FFF2-40B4-BE49-F238E27FC236}">
                <a16:creationId xmlns:a16="http://schemas.microsoft.com/office/drawing/2014/main" id="{8CE9F6B4-1FA9-4611-A65C-C6486DEBF7FD}"/>
              </a:ext>
            </a:extLst>
          </p:cNvPr>
          <p:cNvSpPr/>
          <p:nvPr/>
        </p:nvSpPr>
        <p:spPr>
          <a:xfrm>
            <a:off x="1802476" y="1391653"/>
            <a:ext cx="1899109" cy="442590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latin typeface="Oswald" panose="020B0604020202020204" charset="0"/>
            </a:endParaRPr>
          </a:p>
        </p:txBody>
      </p:sp>
      <p:sp>
        <p:nvSpPr>
          <p:cNvPr id="151" name="אליפסה 150">
            <a:extLst>
              <a:ext uri="{FF2B5EF4-FFF2-40B4-BE49-F238E27FC236}">
                <a16:creationId xmlns:a16="http://schemas.microsoft.com/office/drawing/2014/main" id="{6A17AFA5-D178-4D60-9B5C-61E669C7CC4D}"/>
              </a:ext>
            </a:extLst>
          </p:cNvPr>
          <p:cNvSpPr/>
          <p:nvPr/>
        </p:nvSpPr>
        <p:spPr>
          <a:xfrm>
            <a:off x="3470565" y="2032084"/>
            <a:ext cx="122945" cy="122945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Oswald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52" name="אליפסה 151">
            <a:extLst>
              <a:ext uri="{FF2B5EF4-FFF2-40B4-BE49-F238E27FC236}">
                <a16:creationId xmlns:a16="http://schemas.microsoft.com/office/drawing/2014/main" id="{231D9A02-51B4-4122-8188-AF57D5407FB5}"/>
              </a:ext>
            </a:extLst>
          </p:cNvPr>
          <p:cNvSpPr/>
          <p:nvPr/>
        </p:nvSpPr>
        <p:spPr>
          <a:xfrm>
            <a:off x="3025086" y="2054548"/>
            <a:ext cx="122945" cy="122945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Oswald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54" name="אליפסה 153">
            <a:extLst>
              <a:ext uri="{FF2B5EF4-FFF2-40B4-BE49-F238E27FC236}">
                <a16:creationId xmlns:a16="http://schemas.microsoft.com/office/drawing/2014/main" id="{452F5433-CF14-44AF-B843-6990CBECC18D}"/>
              </a:ext>
            </a:extLst>
          </p:cNvPr>
          <p:cNvSpPr/>
          <p:nvPr/>
        </p:nvSpPr>
        <p:spPr>
          <a:xfrm>
            <a:off x="2551337" y="2044570"/>
            <a:ext cx="122945" cy="122945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Oswald" panose="020B0604020202020204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156" name="מחבר ישר 155">
            <a:extLst>
              <a:ext uri="{FF2B5EF4-FFF2-40B4-BE49-F238E27FC236}">
                <a16:creationId xmlns:a16="http://schemas.microsoft.com/office/drawing/2014/main" id="{8779E546-142E-4B38-8485-02CDFBE62A5A}"/>
              </a:ext>
            </a:extLst>
          </p:cNvPr>
          <p:cNvCxnSpPr>
            <a:cxnSpLocks/>
            <a:stCxn id="154" idx="2"/>
            <a:endCxn id="155" idx="6"/>
          </p:cNvCxnSpPr>
          <p:nvPr/>
        </p:nvCxnSpPr>
        <p:spPr>
          <a:xfrm flipH="1">
            <a:off x="2228803" y="2106043"/>
            <a:ext cx="322534" cy="1665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מחבר ישר 156">
            <a:extLst>
              <a:ext uri="{FF2B5EF4-FFF2-40B4-BE49-F238E27FC236}">
                <a16:creationId xmlns:a16="http://schemas.microsoft.com/office/drawing/2014/main" id="{A0AA3FFF-E508-440B-9FE6-897D325EC685}"/>
              </a:ext>
            </a:extLst>
          </p:cNvPr>
          <p:cNvCxnSpPr>
            <a:cxnSpLocks/>
            <a:stCxn id="154" idx="6"/>
            <a:endCxn id="152" idx="2"/>
          </p:cNvCxnSpPr>
          <p:nvPr/>
        </p:nvCxnSpPr>
        <p:spPr>
          <a:xfrm>
            <a:off x="2674282" y="2106043"/>
            <a:ext cx="350804" cy="99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מחבר ישר 157">
            <a:extLst>
              <a:ext uri="{FF2B5EF4-FFF2-40B4-BE49-F238E27FC236}">
                <a16:creationId xmlns:a16="http://schemas.microsoft.com/office/drawing/2014/main" id="{7EBFEC1A-DB83-42BE-B4EA-CCBCD147DF12}"/>
              </a:ext>
            </a:extLst>
          </p:cNvPr>
          <p:cNvCxnSpPr>
            <a:cxnSpLocks/>
            <a:stCxn id="153" idx="2"/>
            <a:endCxn id="151" idx="6"/>
          </p:cNvCxnSpPr>
          <p:nvPr/>
        </p:nvCxnSpPr>
        <p:spPr>
          <a:xfrm flipH="1">
            <a:off x="3593510" y="2049924"/>
            <a:ext cx="827719" cy="436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מחבר ישר 158">
            <a:extLst>
              <a:ext uri="{FF2B5EF4-FFF2-40B4-BE49-F238E27FC236}">
                <a16:creationId xmlns:a16="http://schemas.microsoft.com/office/drawing/2014/main" id="{A4E0AF40-142A-4840-A0CD-E8EEB94029A2}"/>
              </a:ext>
            </a:extLst>
          </p:cNvPr>
          <p:cNvCxnSpPr>
            <a:cxnSpLocks/>
            <a:stCxn id="152" idx="6"/>
            <a:endCxn id="151" idx="2"/>
          </p:cNvCxnSpPr>
          <p:nvPr/>
        </p:nvCxnSpPr>
        <p:spPr>
          <a:xfrm flipV="1">
            <a:off x="3148031" y="2093557"/>
            <a:ext cx="322534" cy="2246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מחבר ישר 161">
            <a:extLst>
              <a:ext uri="{FF2B5EF4-FFF2-40B4-BE49-F238E27FC236}">
                <a16:creationId xmlns:a16="http://schemas.microsoft.com/office/drawing/2014/main" id="{6AF74FCD-27DA-4589-A7DC-918385F6A63C}"/>
              </a:ext>
            </a:extLst>
          </p:cNvPr>
          <p:cNvCxnSpPr>
            <a:cxnSpLocks/>
            <a:stCxn id="160" idx="6"/>
            <a:endCxn id="161" idx="2"/>
          </p:cNvCxnSpPr>
          <p:nvPr/>
        </p:nvCxnSpPr>
        <p:spPr>
          <a:xfrm>
            <a:off x="5149057" y="2006456"/>
            <a:ext cx="845183" cy="1428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מחבר ישר 163">
            <a:extLst>
              <a:ext uri="{FF2B5EF4-FFF2-40B4-BE49-F238E27FC236}">
                <a16:creationId xmlns:a16="http://schemas.microsoft.com/office/drawing/2014/main" id="{757793EA-E8EE-4F9B-B96F-3129B4B6F15C}"/>
              </a:ext>
            </a:extLst>
          </p:cNvPr>
          <p:cNvCxnSpPr>
            <a:cxnSpLocks/>
            <a:stCxn id="161" idx="6"/>
            <a:endCxn id="181" idx="2"/>
          </p:cNvCxnSpPr>
          <p:nvPr/>
        </p:nvCxnSpPr>
        <p:spPr>
          <a:xfrm>
            <a:off x="6117185" y="2020739"/>
            <a:ext cx="46313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מחבר ישר 165">
            <a:extLst>
              <a:ext uri="{FF2B5EF4-FFF2-40B4-BE49-F238E27FC236}">
                <a16:creationId xmlns:a16="http://schemas.microsoft.com/office/drawing/2014/main" id="{56E087CC-8DD0-43E5-8CCB-D25F3EF0CBAF}"/>
              </a:ext>
            </a:extLst>
          </p:cNvPr>
          <p:cNvCxnSpPr>
            <a:cxnSpLocks/>
            <a:stCxn id="181" idx="6"/>
            <a:endCxn id="163" idx="2"/>
          </p:cNvCxnSpPr>
          <p:nvPr/>
        </p:nvCxnSpPr>
        <p:spPr>
          <a:xfrm>
            <a:off x="6703269" y="2020739"/>
            <a:ext cx="838307" cy="10866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מחבר ישר 167">
            <a:extLst>
              <a:ext uri="{FF2B5EF4-FFF2-40B4-BE49-F238E27FC236}">
                <a16:creationId xmlns:a16="http://schemas.microsoft.com/office/drawing/2014/main" id="{5B43B37B-A494-468D-863E-7AFC17F907B9}"/>
              </a:ext>
            </a:extLst>
          </p:cNvPr>
          <p:cNvCxnSpPr>
            <a:cxnSpLocks/>
            <a:stCxn id="167" idx="6"/>
            <a:endCxn id="165" idx="3"/>
          </p:cNvCxnSpPr>
          <p:nvPr/>
        </p:nvCxnSpPr>
        <p:spPr>
          <a:xfrm flipV="1">
            <a:off x="7799529" y="2838903"/>
            <a:ext cx="321260" cy="14260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מחבר ישר 169">
            <a:extLst>
              <a:ext uri="{FF2B5EF4-FFF2-40B4-BE49-F238E27FC236}">
                <a16:creationId xmlns:a16="http://schemas.microsoft.com/office/drawing/2014/main" id="{9691F4EB-B296-45D6-8F32-64B77301972B}"/>
              </a:ext>
            </a:extLst>
          </p:cNvPr>
          <p:cNvCxnSpPr>
            <a:cxnSpLocks/>
            <a:stCxn id="169" idx="6"/>
            <a:endCxn id="167" idx="2"/>
          </p:cNvCxnSpPr>
          <p:nvPr/>
        </p:nvCxnSpPr>
        <p:spPr>
          <a:xfrm flipV="1">
            <a:off x="7200997" y="2981512"/>
            <a:ext cx="475587" cy="344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מחבר ישר 171">
            <a:extLst>
              <a:ext uri="{FF2B5EF4-FFF2-40B4-BE49-F238E27FC236}">
                <a16:creationId xmlns:a16="http://schemas.microsoft.com/office/drawing/2014/main" id="{A31C582D-6CE7-4040-B81B-D04B9DFD8E46}"/>
              </a:ext>
            </a:extLst>
          </p:cNvPr>
          <p:cNvCxnSpPr>
            <a:cxnSpLocks/>
            <a:stCxn id="169" idx="2"/>
            <a:endCxn id="173" idx="6"/>
          </p:cNvCxnSpPr>
          <p:nvPr/>
        </p:nvCxnSpPr>
        <p:spPr>
          <a:xfrm flipH="1" flipV="1">
            <a:off x="6628998" y="3015926"/>
            <a:ext cx="449054" cy="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מחבר ישר 173">
            <a:extLst>
              <a:ext uri="{FF2B5EF4-FFF2-40B4-BE49-F238E27FC236}">
                <a16:creationId xmlns:a16="http://schemas.microsoft.com/office/drawing/2014/main" id="{A4D2F387-4D42-4A0E-B6ED-C3B3A72BFAB0}"/>
              </a:ext>
            </a:extLst>
          </p:cNvPr>
          <p:cNvCxnSpPr>
            <a:cxnSpLocks/>
            <a:stCxn id="173" idx="2"/>
            <a:endCxn id="175" idx="6"/>
          </p:cNvCxnSpPr>
          <p:nvPr/>
        </p:nvCxnSpPr>
        <p:spPr>
          <a:xfrm flipH="1">
            <a:off x="5666207" y="3015926"/>
            <a:ext cx="839846" cy="214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מחבר ישר 175">
            <a:extLst>
              <a:ext uri="{FF2B5EF4-FFF2-40B4-BE49-F238E27FC236}">
                <a16:creationId xmlns:a16="http://schemas.microsoft.com/office/drawing/2014/main" id="{504581C6-5BC6-4537-BB9D-9BAAC70E9E5D}"/>
              </a:ext>
            </a:extLst>
          </p:cNvPr>
          <p:cNvCxnSpPr>
            <a:cxnSpLocks/>
            <a:stCxn id="177" idx="6"/>
            <a:endCxn id="175" idx="2"/>
          </p:cNvCxnSpPr>
          <p:nvPr/>
        </p:nvCxnSpPr>
        <p:spPr>
          <a:xfrm flipV="1">
            <a:off x="5047050" y="3037371"/>
            <a:ext cx="496212" cy="614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מחבר ישר 177">
            <a:extLst>
              <a:ext uri="{FF2B5EF4-FFF2-40B4-BE49-F238E27FC236}">
                <a16:creationId xmlns:a16="http://schemas.microsoft.com/office/drawing/2014/main" id="{93EA69D3-1D0D-477A-B2D5-C409A2D017A4}"/>
              </a:ext>
            </a:extLst>
          </p:cNvPr>
          <p:cNvCxnSpPr>
            <a:cxnSpLocks/>
            <a:stCxn id="179" idx="6"/>
            <a:endCxn id="177" idx="2"/>
          </p:cNvCxnSpPr>
          <p:nvPr/>
        </p:nvCxnSpPr>
        <p:spPr>
          <a:xfrm flipV="1">
            <a:off x="4519521" y="3098843"/>
            <a:ext cx="404584" cy="254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מחבר ישר 179">
            <a:extLst>
              <a:ext uri="{FF2B5EF4-FFF2-40B4-BE49-F238E27FC236}">
                <a16:creationId xmlns:a16="http://schemas.microsoft.com/office/drawing/2014/main" id="{4376B782-F31E-4A2B-BF0E-79D0ACC017DE}"/>
              </a:ext>
            </a:extLst>
          </p:cNvPr>
          <p:cNvCxnSpPr>
            <a:cxnSpLocks/>
            <a:stCxn id="160" idx="2"/>
            <a:endCxn id="153" idx="6"/>
          </p:cNvCxnSpPr>
          <p:nvPr/>
        </p:nvCxnSpPr>
        <p:spPr>
          <a:xfrm flipH="1">
            <a:off x="4544174" y="2006456"/>
            <a:ext cx="481938" cy="434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מחבר ישר 181">
            <a:extLst>
              <a:ext uri="{FF2B5EF4-FFF2-40B4-BE49-F238E27FC236}">
                <a16:creationId xmlns:a16="http://schemas.microsoft.com/office/drawing/2014/main" id="{F8108128-3124-4B9D-A3AE-7D2E34F3455E}"/>
              </a:ext>
            </a:extLst>
          </p:cNvPr>
          <p:cNvCxnSpPr>
            <a:cxnSpLocks/>
            <a:stCxn id="163" idx="5"/>
            <a:endCxn id="165" idx="1"/>
          </p:cNvCxnSpPr>
          <p:nvPr/>
        </p:nvCxnSpPr>
        <p:spPr>
          <a:xfrm>
            <a:off x="7646516" y="2172867"/>
            <a:ext cx="474273" cy="5791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מחבר ישר 182">
            <a:extLst>
              <a:ext uri="{FF2B5EF4-FFF2-40B4-BE49-F238E27FC236}">
                <a16:creationId xmlns:a16="http://schemas.microsoft.com/office/drawing/2014/main" id="{93BCCAE8-2AC2-4057-B415-02A33A8518D9}"/>
              </a:ext>
            </a:extLst>
          </p:cNvPr>
          <p:cNvCxnSpPr>
            <a:cxnSpLocks/>
            <a:stCxn id="184" idx="6"/>
            <a:endCxn id="179" idx="2"/>
          </p:cNvCxnSpPr>
          <p:nvPr/>
        </p:nvCxnSpPr>
        <p:spPr>
          <a:xfrm flipV="1">
            <a:off x="4053463" y="3124305"/>
            <a:ext cx="343113" cy="614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מחבר ישר 185">
            <a:extLst>
              <a:ext uri="{FF2B5EF4-FFF2-40B4-BE49-F238E27FC236}">
                <a16:creationId xmlns:a16="http://schemas.microsoft.com/office/drawing/2014/main" id="{FB57F37E-4581-43EF-996A-9970901D5309}"/>
              </a:ext>
            </a:extLst>
          </p:cNvPr>
          <p:cNvCxnSpPr>
            <a:cxnSpLocks/>
            <a:stCxn id="185" idx="6"/>
            <a:endCxn id="184" idx="2"/>
          </p:cNvCxnSpPr>
          <p:nvPr/>
        </p:nvCxnSpPr>
        <p:spPr>
          <a:xfrm>
            <a:off x="3482700" y="3155041"/>
            <a:ext cx="447818" cy="307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מלבן 186">
            <a:extLst>
              <a:ext uri="{FF2B5EF4-FFF2-40B4-BE49-F238E27FC236}">
                <a16:creationId xmlns:a16="http://schemas.microsoft.com/office/drawing/2014/main" id="{D02179CA-99EC-4127-931A-C1922F2C0BD9}"/>
              </a:ext>
            </a:extLst>
          </p:cNvPr>
          <p:cNvSpPr/>
          <p:nvPr/>
        </p:nvSpPr>
        <p:spPr>
          <a:xfrm>
            <a:off x="1802477" y="1879064"/>
            <a:ext cx="1899108" cy="376301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latin typeface="Oswald" panose="020B0604020202020204" charset="0"/>
            </a:endParaRPr>
          </a:p>
        </p:txBody>
      </p:sp>
      <p:sp>
        <p:nvSpPr>
          <p:cNvPr id="188" name="מלבן 187">
            <a:extLst>
              <a:ext uri="{FF2B5EF4-FFF2-40B4-BE49-F238E27FC236}">
                <a16:creationId xmlns:a16="http://schemas.microsoft.com/office/drawing/2014/main" id="{EEB8361C-E1D0-45C2-8266-7935EBC92AAF}"/>
              </a:ext>
            </a:extLst>
          </p:cNvPr>
          <p:cNvSpPr/>
          <p:nvPr/>
        </p:nvSpPr>
        <p:spPr>
          <a:xfrm>
            <a:off x="4294858" y="1879777"/>
            <a:ext cx="955507" cy="376301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latin typeface="Oswald" panose="020B0604020202020204" charset="0"/>
            </a:endParaRPr>
          </a:p>
        </p:txBody>
      </p:sp>
      <p:sp>
        <p:nvSpPr>
          <p:cNvPr id="189" name="מלבן 188">
            <a:extLst>
              <a:ext uri="{FF2B5EF4-FFF2-40B4-BE49-F238E27FC236}">
                <a16:creationId xmlns:a16="http://schemas.microsoft.com/office/drawing/2014/main" id="{AF442188-287D-4D19-8C67-061C59086F99}"/>
              </a:ext>
            </a:extLst>
          </p:cNvPr>
          <p:cNvSpPr/>
          <p:nvPr/>
        </p:nvSpPr>
        <p:spPr>
          <a:xfrm>
            <a:off x="5876013" y="1862123"/>
            <a:ext cx="955507" cy="376301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latin typeface="Oswald" panose="020B0604020202020204" charset="0"/>
            </a:endParaRPr>
          </a:p>
        </p:txBody>
      </p:sp>
      <p:sp>
        <p:nvSpPr>
          <p:cNvPr id="190" name="מלבן 189">
            <a:extLst>
              <a:ext uri="{FF2B5EF4-FFF2-40B4-BE49-F238E27FC236}">
                <a16:creationId xmlns:a16="http://schemas.microsoft.com/office/drawing/2014/main" id="{24ADEF2F-4E5B-4614-90CE-9C8E2DA4A008}"/>
              </a:ext>
            </a:extLst>
          </p:cNvPr>
          <p:cNvSpPr/>
          <p:nvPr/>
        </p:nvSpPr>
        <p:spPr>
          <a:xfrm>
            <a:off x="6394073" y="2631955"/>
            <a:ext cx="1903952" cy="579101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latin typeface="Oswald" panose="020B0604020202020204" charset="0"/>
            </a:endParaRPr>
          </a:p>
        </p:txBody>
      </p:sp>
      <p:sp>
        <p:nvSpPr>
          <p:cNvPr id="191" name="מלבן 190">
            <a:extLst>
              <a:ext uri="{FF2B5EF4-FFF2-40B4-BE49-F238E27FC236}">
                <a16:creationId xmlns:a16="http://schemas.microsoft.com/office/drawing/2014/main" id="{308C6793-EE50-42F3-A8C6-9932B4964DB8}"/>
              </a:ext>
            </a:extLst>
          </p:cNvPr>
          <p:cNvSpPr/>
          <p:nvPr/>
        </p:nvSpPr>
        <p:spPr>
          <a:xfrm>
            <a:off x="3229796" y="2867578"/>
            <a:ext cx="2579039" cy="474160"/>
          </a:xfrm>
          <a:prstGeom prst="rect">
            <a:avLst/>
          </a:prstGeom>
          <a:noFill/>
          <a:ln>
            <a:solidFill>
              <a:schemeClr val="accent6">
                <a:lumMod val="1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latin typeface="Oswald" panose="020B0604020202020204" charset="0"/>
            </a:endParaRPr>
          </a:p>
        </p:txBody>
      </p:sp>
      <p:sp>
        <p:nvSpPr>
          <p:cNvPr id="192" name="תיבת טקסט 191">
            <a:extLst>
              <a:ext uri="{FF2B5EF4-FFF2-40B4-BE49-F238E27FC236}">
                <a16:creationId xmlns:a16="http://schemas.microsoft.com/office/drawing/2014/main" id="{9FE24177-AFC9-4420-818E-CDBF807228B0}"/>
              </a:ext>
            </a:extLst>
          </p:cNvPr>
          <p:cNvSpPr txBox="1"/>
          <p:nvPr/>
        </p:nvSpPr>
        <p:spPr>
          <a:xfrm>
            <a:off x="2288683" y="1167297"/>
            <a:ext cx="978153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Oswald" panose="020B0604020202020204" charset="0"/>
                <a:cs typeface="David" panose="020E0502060401010101" pitchFamily="34" charset="-79"/>
              </a:rPr>
              <a:t>Body parts</a:t>
            </a:r>
            <a:endParaRPr lang="he-IL" b="1" dirty="0">
              <a:solidFill>
                <a:schemeClr val="tx1"/>
              </a:solidFill>
              <a:latin typeface="Oswald" panose="020B0604020202020204" charset="0"/>
              <a:cs typeface="David" panose="020E0502060401010101" pitchFamily="34" charset="-79"/>
            </a:endParaRPr>
          </a:p>
        </p:txBody>
      </p:sp>
      <p:sp>
        <p:nvSpPr>
          <p:cNvPr id="193" name="תיבת טקסט 192">
            <a:extLst>
              <a:ext uri="{FF2B5EF4-FFF2-40B4-BE49-F238E27FC236}">
                <a16:creationId xmlns:a16="http://schemas.microsoft.com/office/drawing/2014/main" id="{71F4D8DC-6EA7-4540-9117-551F5A5E9F0F}"/>
              </a:ext>
            </a:extLst>
          </p:cNvPr>
          <p:cNvSpPr txBox="1"/>
          <p:nvPr/>
        </p:nvSpPr>
        <p:spPr>
          <a:xfrm>
            <a:off x="4225035" y="1008040"/>
            <a:ext cx="1082348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en-US">
                <a:solidFill>
                  <a:schemeClr val="tx1"/>
                </a:solidFill>
                <a:latin typeface="Oswald" panose="020B0604020202020204" charset="0"/>
              </a:rPr>
              <a:t>Outer Space</a:t>
            </a:r>
            <a:endParaRPr lang="he-IL" dirty="0">
              <a:solidFill>
                <a:schemeClr val="tx1"/>
              </a:solidFill>
              <a:latin typeface="Oswald" panose="020B0604020202020204" charset="0"/>
            </a:endParaRPr>
          </a:p>
        </p:txBody>
      </p:sp>
      <p:sp>
        <p:nvSpPr>
          <p:cNvPr id="194" name="תיבת טקסט 193">
            <a:extLst>
              <a:ext uri="{FF2B5EF4-FFF2-40B4-BE49-F238E27FC236}">
                <a16:creationId xmlns:a16="http://schemas.microsoft.com/office/drawing/2014/main" id="{7CDD2067-B433-42CC-9EDF-FA52B2F9A42C}"/>
              </a:ext>
            </a:extLst>
          </p:cNvPr>
          <p:cNvSpPr txBox="1"/>
          <p:nvPr/>
        </p:nvSpPr>
        <p:spPr>
          <a:xfrm>
            <a:off x="5983592" y="980542"/>
            <a:ext cx="755335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en-US">
                <a:solidFill>
                  <a:schemeClr val="tx1"/>
                </a:solidFill>
                <a:latin typeface="Oswald" panose="020B0604020202020204" charset="0"/>
              </a:rPr>
              <a:t>Military</a:t>
            </a:r>
            <a:endParaRPr lang="he-IL" dirty="0">
              <a:solidFill>
                <a:schemeClr val="tx1"/>
              </a:solidFill>
              <a:latin typeface="Oswald" panose="020B0604020202020204" charset="0"/>
            </a:endParaRPr>
          </a:p>
        </p:txBody>
      </p:sp>
      <p:sp>
        <p:nvSpPr>
          <p:cNvPr id="195" name="תיבת טקסט 194">
            <a:extLst>
              <a:ext uri="{FF2B5EF4-FFF2-40B4-BE49-F238E27FC236}">
                <a16:creationId xmlns:a16="http://schemas.microsoft.com/office/drawing/2014/main" id="{6ACF8B47-F8C7-41A0-8C5E-007F22E78A20}"/>
              </a:ext>
            </a:extLst>
          </p:cNvPr>
          <p:cNvSpPr txBox="1"/>
          <p:nvPr/>
        </p:nvSpPr>
        <p:spPr>
          <a:xfrm>
            <a:off x="7085734" y="3846035"/>
            <a:ext cx="526106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en-US">
                <a:solidFill>
                  <a:schemeClr val="tx1"/>
                </a:solidFill>
                <a:latin typeface="Oswald" panose="020B0604020202020204" charset="0"/>
              </a:rPr>
              <a:t>Food</a:t>
            </a:r>
            <a:endParaRPr lang="he-IL" dirty="0">
              <a:solidFill>
                <a:schemeClr val="tx1"/>
              </a:solidFill>
              <a:latin typeface="Oswald" panose="020B0604020202020204" charset="0"/>
            </a:endParaRPr>
          </a:p>
        </p:txBody>
      </p:sp>
      <p:sp>
        <p:nvSpPr>
          <p:cNvPr id="196" name="תיבת טקסט 195">
            <a:extLst>
              <a:ext uri="{FF2B5EF4-FFF2-40B4-BE49-F238E27FC236}">
                <a16:creationId xmlns:a16="http://schemas.microsoft.com/office/drawing/2014/main" id="{48DCEF93-2A67-4B3B-83F0-CA194A728163}"/>
              </a:ext>
            </a:extLst>
          </p:cNvPr>
          <p:cNvSpPr txBox="1"/>
          <p:nvPr/>
        </p:nvSpPr>
        <p:spPr>
          <a:xfrm>
            <a:off x="4066158" y="3875612"/>
            <a:ext cx="851515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latin typeface="David" panose="020E0502060401010101" pitchFamily="34" charset="-79"/>
                <a:cs typeface="David" panose="020E0502060401010101" pitchFamily="34" charset="-79"/>
              </a:defRPr>
            </a:lvl1pPr>
          </a:lstStyle>
          <a:p>
            <a:r>
              <a:rPr lang="en-US">
                <a:solidFill>
                  <a:schemeClr val="tx1"/>
                </a:solidFill>
                <a:latin typeface="Oswald" panose="020B0604020202020204" charset="0"/>
              </a:rPr>
              <a:t>Emotions</a:t>
            </a:r>
            <a:endParaRPr lang="he-IL" dirty="0">
              <a:solidFill>
                <a:schemeClr val="tx1"/>
              </a:solidFill>
              <a:latin typeface="Oswald" panose="020B0604020202020204" charset="0"/>
            </a:endParaRPr>
          </a:p>
        </p:txBody>
      </p:sp>
      <p:cxnSp>
        <p:nvCxnSpPr>
          <p:cNvPr id="198" name="מחבר ישר 197">
            <a:extLst>
              <a:ext uri="{FF2B5EF4-FFF2-40B4-BE49-F238E27FC236}">
                <a16:creationId xmlns:a16="http://schemas.microsoft.com/office/drawing/2014/main" id="{30BD188C-3D03-43B2-8B16-F4FAD4A43D30}"/>
              </a:ext>
            </a:extLst>
          </p:cNvPr>
          <p:cNvCxnSpPr>
            <a:cxnSpLocks/>
            <a:stCxn id="197" idx="6"/>
            <a:endCxn id="185" idx="2"/>
          </p:cNvCxnSpPr>
          <p:nvPr/>
        </p:nvCxnSpPr>
        <p:spPr>
          <a:xfrm>
            <a:off x="2796137" y="3111574"/>
            <a:ext cx="563618" cy="434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9" name="תמונה 198">
            <a:extLst>
              <a:ext uri="{FF2B5EF4-FFF2-40B4-BE49-F238E27FC236}">
                <a16:creationId xmlns:a16="http://schemas.microsoft.com/office/drawing/2014/main" id="{F69DE3B7-DB3E-4892-9B18-3153880F4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21" y="1415392"/>
            <a:ext cx="575203" cy="376301"/>
          </a:xfrm>
          <a:prstGeom prst="rect">
            <a:avLst/>
          </a:prstGeom>
        </p:spPr>
      </p:pic>
      <p:pic>
        <p:nvPicPr>
          <p:cNvPr id="200" name="תמונה 199">
            <a:extLst>
              <a:ext uri="{FF2B5EF4-FFF2-40B4-BE49-F238E27FC236}">
                <a16:creationId xmlns:a16="http://schemas.microsoft.com/office/drawing/2014/main" id="{0C6C91F9-64A8-4E04-8469-3CBCB94D9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773" y="1407708"/>
            <a:ext cx="329791" cy="405006"/>
          </a:xfrm>
          <a:prstGeom prst="rect">
            <a:avLst/>
          </a:prstGeom>
        </p:spPr>
      </p:pic>
      <p:pic>
        <p:nvPicPr>
          <p:cNvPr id="201" name="תמונה 200">
            <a:extLst>
              <a:ext uri="{FF2B5EF4-FFF2-40B4-BE49-F238E27FC236}">
                <a16:creationId xmlns:a16="http://schemas.microsoft.com/office/drawing/2014/main" id="{A841F8B6-FBF8-42DA-9539-1420D8EC6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396" y="1405384"/>
            <a:ext cx="358222" cy="400783"/>
          </a:xfrm>
          <a:prstGeom prst="rect">
            <a:avLst/>
          </a:prstGeom>
        </p:spPr>
      </p:pic>
      <p:pic>
        <p:nvPicPr>
          <p:cNvPr id="202" name="תמונה 201">
            <a:extLst>
              <a:ext uri="{FF2B5EF4-FFF2-40B4-BE49-F238E27FC236}">
                <a16:creationId xmlns:a16="http://schemas.microsoft.com/office/drawing/2014/main" id="{6E2E0916-9D62-4781-B007-7FD0B7C19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8144" y="1415392"/>
            <a:ext cx="334031" cy="366561"/>
          </a:xfrm>
          <a:prstGeom prst="rect">
            <a:avLst/>
          </a:prstGeom>
        </p:spPr>
      </p:pic>
      <p:sp>
        <p:nvSpPr>
          <p:cNvPr id="203" name="מלבן 202">
            <a:extLst>
              <a:ext uri="{FF2B5EF4-FFF2-40B4-BE49-F238E27FC236}">
                <a16:creationId xmlns:a16="http://schemas.microsoft.com/office/drawing/2014/main" id="{E3898360-D864-4D06-96D6-3A21B091239D}"/>
              </a:ext>
            </a:extLst>
          </p:cNvPr>
          <p:cNvSpPr/>
          <p:nvPr/>
        </p:nvSpPr>
        <p:spPr>
          <a:xfrm>
            <a:off x="4290298" y="1232435"/>
            <a:ext cx="955507" cy="592774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latin typeface="Oswald" panose="020B0604020202020204" charset="0"/>
            </a:endParaRPr>
          </a:p>
        </p:txBody>
      </p:sp>
      <p:pic>
        <p:nvPicPr>
          <p:cNvPr id="204" name="תמונה 203">
            <a:extLst>
              <a:ext uri="{FF2B5EF4-FFF2-40B4-BE49-F238E27FC236}">
                <a16:creationId xmlns:a16="http://schemas.microsoft.com/office/drawing/2014/main" id="{5FEE6EBB-F140-4D73-AC3C-71EEE17F17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0200" y="1260528"/>
            <a:ext cx="383929" cy="524321"/>
          </a:xfrm>
          <a:prstGeom prst="rect">
            <a:avLst/>
          </a:prstGeom>
        </p:spPr>
      </p:pic>
      <p:pic>
        <p:nvPicPr>
          <p:cNvPr id="205" name="תמונה 204">
            <a:extLst>
              <a:ext uri="{FF2B5EF4-FFF2-40B4-BE49-F238E27FC236}">
                <a16:creationId xmlns:a16="http://schemas.microsoft.com/office/drawing/2014/main" id="{6B8E399C-AE10-4A15-A7C7-E53D4B5CF7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5599" y="1377283"/>
            <a:ext cx="465967" cy="305703"/>
          </a:xfrm>
          <a:prstGeom prst="rect">
            <a:avLst/>
          </a:prstGeom>
        </p:spPr>
      </p:pic>
      <p:pic>
        <p:nvPicPr>
          <p:cNvPr id="206" name="תמונה 205">
            <a:extLst>
              <a:ext uri="{FF2B5EF4-FFF2-40B4-BE49-F238E27FC236}">
                <a16:creationId xmlns:a16="http://schemas.microsoft.com/office/drawing/2014/main" id="{2049D8F7-30CE-49D7-B331-B87725199A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1068" y="1203016"/>
            <a:ext cx="325345" cy="608932"/>
          </a:xfrm>
          <a:prstGeom prst="rect">
            <a:avLst/>
          </a:prstGeom>
        </p:spPr>
      </p:pic>
      <p:pic>
        <p:nvPicPr>
          <p:cNvPr id="207" name="תמונה 206">
            <a:extLst>
              <a:ext uri="{FF2B5EF4-FFF2-40B4-BE49-F238E27FC236}">
                <a16:creationId xmlns:a16="http://schemas.microsoft.com/office/drawing/2014/main" id="{46F3ABEB-9B88-4A40-B3F4-BC1D2D1FD2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8935" y="1298440"/>
            <a:ext cx="713758" cy="427739"/>
          </a:xfrm>
          <a:prstGeom prst="rect">
            <a:avLst/>
          </a:prstGeom>
        </p:spPr>
      </p:pic>
      <p:sp>
        <p:nvSpPr>
          <p:cNvPr id="208" name="מלבן 207">
            <a:extLst>
              <a:ext uri="{FF2B5EF4-FFF2-40B4-BE49-F238E27FC236}">
                <a16:creationId xmlns:a16="http://schemas.microsoft.com/office/drawing/2014/main" id="{BAD84721-93AB-4363-84D8-CB533C9E65A1}"/>
              </a:ext>
            </a:extLst>
          </p:cNvPr>
          <p:cNvSpPr/>
          <p:nvPr/>
        </p:nvSpPr>
        <p:spPr>
          <a:xfrm>
            <a:off x="6555144" y="3268064"/>
            <a:ext cx="1669027" cy="629460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latin typeface="Oswald" panose="020B0604020202020204" charset="0"/>
            </a:endParaRPr>
          </a:p>
        </p:txBody>
      </p:sp>
      <p:pic>
        <p:nvPicPr>
          <p:cNvPr id="209" name="תמונה 208">
            <a:extLst>
              <a:ext uri="{FF2B5EF4-FFF2-40B4-BE49-F238E27FC236}">
                <a16:creationId xmlns:a16="http://schemas.microsoft.com/office/drawing/2014/main" id="{D9C0ABA3-DDBA-4536-B09A-B7498D52B0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87703" y="3313614"/>
            <a:ext cx="298416" cy="547097"/>
          </a:xfrm>
          <a:prstGeom prst="rect">
            <a:avLst/>
          </a:prstGeom>
        </p:spPr>
      </p:pic>
      <p:pic>
        <p:nvPicPr>
          <p:cNvPr id="210" name="תמונה 209">
            <a:extLst>
              <a:ext uri="{FF2B5EF4-FFF2-40B4-BE49-F238E27FC236}">
                <a16:creationId xmlns:a16="http://schemas.microsoft.com/office/drawing/2014/main" id="{E5EAA26F-6219-4CDA-B3E0-D935AE556C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8666" y="3452893"/>
            <a:ext cx="524083" cy="259802"/>
          </a:xfrm>
          <a:prstGeom prst="rect">
            <a:avLst/>
          </a:prstGeom>
        </p:spPr>
      </p:pic>
      <p:pic>
        <p:nvPicPr>
          <p:cNvPr id="211" name="תמונה 210">
            <a:extLst>
              <a:ext uri="{FF2B5EF4-FFF2-40B4-BE49-F238E27FC236}">
                <a16:creationId xmlns:a16="http://schemas.microsoft.com/office/drawing/2014/main" id="{F0830EC2-C09F-4D71-A1AF-82E94B6D2F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5496" y="3317982"/>
            <a:ext cx="198944" cy="547098"/>
          </a:xfrm>
          <a:prstGeom prst="rect">
            <a:avLst/>
          </a:prstGeom>
        </p:spPr>
      </p:pic>
      <p:pic>
        <p:nvPicPr>
          <p:cNvPr id="212" name="תמונה 211">
            <a:extLst>
              <a:ext uri="{FF2B5EF4-FFF2-40B4-BE49-F238E27FC236}">
                <a16:creationId xmlns:a16="http://schemas.microsoft.com/office/drawing/2014/main" id="{11ED4D35-BC65-44D6-ACFE-C17FCAA104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96659" y="3357250"/>
            <a:ext cx="441724" cy="415740"/>
          </a:xfrm>
          <a:prstGeom prst="rect">
            <a:avLst/>
          </a:prstGeom>
        </p:spPr>
      </p:pic>
      <p:sp>
        <p:nvSpPr>
          <p:cNvPr id="213" name="מלבן 212">
            <a:extLst>
              <a:ext uri="{FF2B5EF4-FFF2-40B4-BE49-F238E27FC236}">
                <a16:creationId xmlns:a16="http://schemas.microsoft.com/office/drawing/2014/main" id="{C7B3D229-A90E-4DD0-AA75-A88CC68E83E2}"/>
              </a:ext>
            </a:extLst>
          </p:cNvPr>
          <p:cNvSpPr/>
          <p:nvPr/>
        </p:nvSpPr>
        <p:spPr>
          <a:xfrm>
            <a:off x="3176144" y="3390113"/>
            <a:ext cx="2714803" cy="543679"/>
          </a:xfrm>
          <a:prstGeom prst="rect">
            <a:avLst/>
          </a:prstGeom>
          <a:solidFill>
            <a:schemeClr val="accent6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latin typeface="Oswald" panose="020B0604020202020204" charset="0"/>
            </a:endParaRPr>
          </a:p>
        </p:txBody>
      </p:sp>
      <p:pic>
        <p:nvPicPr>
          <p:cNvPr id="214" name="תמונה 213">
            <a:extLst>
              <a:ext uri="{FF2B5EF4-FFF2-40B4-BE49-F238E27FC236}">
                <a16:creationId xmlns:a16="http://schemas.microsoft.com/office/drawing/2014/main" id="{204445E4-CDEB-4B28-814A-519CE77420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29724" y="3428413"/>
            <a:ext cx="425830" cy="472453"/>
          </a:xfrm>
          <a:prstGeom prst="rect">
            <a:avLst/>
          </a:prstGeom>
        </p:spPr>
      </p:pic>
      <p:pic>
        <p:nvPicPr>
          <p:cNvPr id="215" name="תמונה 214">
            <a:extLst>
              <a:ext uri="{FF2B5EF4-FFF2-40B4-BE49-F238E27FC236}">
                <a16:creationId xmlns:a16="http://schemas.microsoft.com/office/drawing/2014/main" id="{C1B1AD3A-CE58-4618-944B-9AE1AD9BC8B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21930" y="3414269"/>
            <a:ext cx="558794" cy="486052"/>
          </a:xfrm>
          <a:prstGeom prst="rect">
            <a:avLst/>
          </a:prstGeom>
        </p:spPr>
      </p:pic>
      <p:pic>
        <p:nvPicPr>
          <p:cNvPr id="216" name="תמונה 215">
            <a:extLst>
              <a:ext uri="{FF2B5EF4-FFF2-40B4-BE49-F238E27FC236}">
                <a16:creationId xmlns:a16="http://schemas.microsoft.com/office/drawing/2014/main" id="{D1EEE4B1-1CF2-47CD-BB8A-E32935D35B5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40652" y="3465961"/>
            <a:ext cx="942110" cy="382667"/>
          </a:xfrm>
          <a:prstGeom prst="rect">
            <a:avLst/>
          </a:prstGeom>
        </p:spPr>
      </p:pic>
      <p:pic>
        <p:nvPicPr>
          <p:cNvPr id="217" name="תמונה 216">
            <a:extLst>
              <a:ext uri="{FF2B5EF4-FFF2-40B4-BE49-F238E27FC236}">
                <a16:creationId xmlns:a16="http://schemas.microsoft.com/office/drawing/2014/main" id="{3BA888A5-9194-4B31-B93F-DE988AF01A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37237" y="3427057"/>
            <a:ext cx="249598" cy="472453"/>
          </a:xfrm>
          <a:prstGeom prst="rect">
            <a:avLst/>
          </a:prstGeom>
        </p:spPr>
      </p:pic>
      <p:pic>
        <p:nvPicPr>
          <p:cNvPr id="218" name="תמונה 217">
            <a:extLst>
              <a:ext uri="{FF2B5EF4-FFF2-40B4-BE49-F238E27FC236}">
                <a16:creationId xmlns:a16="http://schemas.microsoft.com/office/drawing/2014/main" id="{634BA867-A77D-4780-83EA-E5938EE4B4B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27178" y="3402597"/>
            <a:ext cx="265114" cy="504737"/>
          </a:xfrm>
          <a:prstGeom prst="rect">
            <a:avLst/>
          </a:prstGeom>
        </p:spPr>
      </p:pic>
      <p:pic>
        <p:nvPicPr>
          <p:cNvPr id="219" name="תמונה 218">
            <a:extLst>
              <a:ext uri="{FF2B5EF4-FFF2-40B4-BE49-F238E27FC236}">
                <a16:creationId xmlns:a16="http://schemas.microsoft.com/office/drawing/2014/main" id="{58730000-0A4F-456C-8DA8-8A6CB15A5DE9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4184" t="830" r="2770" b="4900"/>
          <a:stretch/>
        </p:blipFill>
        <p:spPr>
          <a:xfrm>
            <a:off x="158468" y="3465961"/>
            <a:ext cx="2627092" cy="1502801"/>
          </a:xfrm>
          <a:prstGeom prst="rect">
            <a:avLst/>
          </a:prstGeom>
        </p:spPr>
      </p:pic>
      <p:sp>
        <p:nvSpPr>
          <p:cNvPr id="155" name="אליפסה 154">
            <a:extLst>
              <a:ext uri="{FF2B5EF4-FFF2-40B4-BE49-F238E27FC236}">
                <a16:creationId xmlns:a16="http://schemas.microsoft.com/office/drawing/2014/main" id="{429407B2-FF05-424D-BAB1-EB98D6202573}"/>
              </a:ext>
            </a:extLst>
          </p:cNvPr>
          <p:cNvSpPr/>
          <p:nvPr/>
        </p:nvSpPr>
        <p:spPr>
          <a:xfrm>
            <a:off x="2105858" y="2061221"/>
            <a:ext cx="122945" cy="122945"/>
          </a:xfrm>
          <a:prstGeom prst="ellipse">
            <a:avLst/>
          </a:prstGeom>
          <a:solidFill>
            <a:schemeClr val="accent4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rgbClr val="37474F"/>
              </a:solidFill>
              <a:latin typeface="Oswa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153" name="אליפסה 152">
            <a:extLst>
              <a:ext uri="{FF2B5EF4-FFF2-40B4-BE49-F238E27FC236}">
                <a16:creationId xmlns:a16="http://schemas.microsoft.com/office/drawing/2014/main" id="{3076C875-8730-4E06-BFA8-83B7DCD30E0D}"/>
              </a:ext>
            </a:extLst>
          </p:cNvPr>
          <p:cNvSpPr/>
          <p:nvPr/>
        </p:nvSpPr>
        <p:spPr>
          <a:xfrm>
            <a:off x="4421229" y="1988451"/>
            <a:ext cx="122945" cy="122945"/>
          </a:xfrm>
          <a:prstGeom prst="ellipse">
            <a:avLst/>
          </a:prstGeom>
          <a:solidFill>
            <a:srgbClr val="DA1DF3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Oswald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0" name="אליפסה 159">
            <a:extLst>
              <a:ext uri="{FF2B5EF4-FFF2-40B4-BE49-F238E27FC236}">
                <a16:creationId xmlns:a16="http://schemas.microsoft.com/office/drawing/2014/main" id="{D2BD6FDF-3540-4A3E-A6E3-C005ABBA1391}"/>
              </a:ext>
            </a:extLst>
          </p:cNvPr>
          <p:cNvSpPr/>
          <p:nvPr/>
        </p:nvSpPr>
        <p:spPr>
          <a:xfrm>
            <a:off x="5026112" y="1944983"/>
            <a:ext cx="122945" cy="122945"/>
          </a:xfrm>
          <a:prstGeom prst="ellipse">
            <a:avLst/>
          </a:prstGeom>
          <a:solidFill>
            <a:srgbClr val="DA1DF3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Oswald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1" name="אליפסה 160">
            <a:extLst>
              <a:ext uri="{FF2B5EF4-FFF2-40B4-BE49-F238E27FC236}">
                <a16:creationId xmlns:a16="http://schemas.microsoft.com/office/drawing/2014/main" id="{E22725EF-55B3-4844-8E09-8B2E3220619D}"/>
              </a:ext>
            </a:extLst>
          </p:cNvPr>
          <p:cNvSpPr/>
          <p:nvPr/>
        </p:nvSpPr>
        <p:spPr>
          <a:xfrm>
            <a:off x="5994240" y="1959266"/>
            <a:ext cx="122945" cy="122945"/>
          </a:xfrm>
          <a:prstGeom prst="ellipse">
            <a:avLst/>
          </a:prstGeom>
          <a:solidFill>
            <a:srgbClr val="D23E53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Oswald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3" name="אליפסה 162">
            <a:extLst>
              <a:ext uri="{FF2B5EF4-FFF2-40B4-BE49-F238E27FC236}">
                <a16:creationId xmlns:a16="http://schemas.microsoft.com/office/drawing/2014/main" id="{6CE763FA-6F8A-400B-94A4-96DD088DCB60}"/>
              </a:ext>
            </a:extLst>
          </p:cNvPr>
          <p:cNvSpPr/>
          <p:nvPr/>
        </p:nvSpPr>
        <p:spPr>
          <a:xfrm>
            <a:off x="7541576" y="2067927"/>
            <a:ext cx="122945" cy="122945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Oswald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5" name="אליפסה 164">
            <a:extLst>
              <a:ext uri="{FF2B5EF4-FFF2-40B4-BE49-F238E27FC236}">
                <a16:creationId xmlns:a16="http://schemas.microsoft.com/office/drawing/2014/main" id="{620BA08D-1462-4E3E-8365-337A984AF400}"/>
              </a:ext>
            </a:extLst>
          </p:cNvPr>
          <p:cNvSpPr/>
          <p:nvPr/>
        </p:nvSpPr>
        <p:spPr>
          <a:xfrm>
            <a:off x="8102784" y="2733963"/>
            <a:ext cx="122945" cy="122945"/>
          </a:xfrm>
          <a:prstGeom prst="ellipse">
            <a:avLst/>
          </a:prstGeom>
          <a:solidFill>
            <a:srgbClr val="6666FF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Oswald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7" name="אליפסה 166">
            <a:extLst>
              <a:ext uri="{FF2B5EF4-FFF2-40B4-BE49-F238E27FC236}">
                <a16:creationId xmlns:a16="http://schemas.microsoft.com/office/drawing/2014/main" id="{24807F76-0002-4F12-A093-A97520F9F768}"/>
              </a:ext>
            </a:extLst>
          </p:cNvPr>
          <p:cNvSpPr/>
          <p:nvPr/>
        </p:nvSpPr>
        <p:spPr>
          <a:xfrm>
            <a:off x="7676584" y="2920039"/>
            <a:ext cx="122945" cy="122945"/>
          </a:xfrm>
          <a:prstGeom prst="ellipse">
            <a:avLst/>
          </a:prstGeom>
          <a:solidFill>
            <a:srgbClr val="6666FF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Oswald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9" name="אליפסה 168">
            <a:extLst>
              <a:ext uri="{FF2B5EF4-FFF2-40B4-BE49-F238E27FC236}">
                <a16:creationId xmlns:a16="http://schemas.microsoft.com/office/drawing/2014/main" id="{B3088700-5158-40CE-B361-1AB4D3B5152E}"/>
              </a:ext>
            </a:extLst>
          </p:cNvPr>
          <p:cNvSpPr/>
          <p:nvPr/>
        </p:nvSpPr>
        <p:spPr>
          <a:xfrm>
            <a:off x="7078052" y="2954485"/>
            <a:ext cx="122945" cy="122945"/>
          </a:xfrm>
          <a:prstGeom prst="ellipse">
            <a:avLst/>
          </a:prstGeom>
          <a:solidFill>
            <a:srgbClr val="6666FF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Oswald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73" name="אליפסה 172">
            <a:extLst>
              <a:ext uri="{FF2B5EF4-FFF2-40B4-BE49-F238E27FC236}">
                <a16:creationId xmlns:a16="http://schemas.microsoft.com/office/drawing/2014/main" id="{7DC328D8-03A7-4CC7-A221-F2FE8F37267B}"/>
              </a:ext>
            </a:extLst>
          </p:cNvPr>
          <p:cNvSpPr/>
          <p:nvPr/>
        </p:nvSpPr>
        <p:spPr>
          <a:xfrm>
            <a:off x="6506053" y="2954453"/>
            <a:ext cx="122945" cy="122945"/>
          </a:xfrm>
          <a:prstGeom prst="ellipse">
            <a:avLst/>
          </a:prstGeom>
          <a:solidFill>
            <a:srgbClr val="6666FF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Oswald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75" name="אליפסה 174">
            <a:extLst>
              <a:ext uri="{FF2B5EF4-FFF2-40B4-BE49-F238E27FC236}">
                <a16:creationId xmlns:a16="http://schemas.microsoft.com/office/drawing/2014/main" id="{3B13F3D2-3CEC-4AF0-84D1-8BBF953E5E86}"/>
              </a:ext>
            </a:extLst>
          </p:cNvPr>
          <p:cNvSpPr/>
          <p:nvPr/>
        </p:nvSpPr>
        <p:spPr>
          <a:xfrm>
            <a:off x="5543262" y="2975898"/>
            <a:ext cx="122945" cy="122945"/>
          </a:xfrm>
          <a:prstGeom prst="ellipse">
            <a:avLst/>
          </a:prstGeom>
          <a:solidFill>
            <a:srgbClr val="2CE430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Oswald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77" name="אליפסה 176">
            <a:extLst>
              <a:ext uri="{FF2B5EF4-FFF2-40B4-BE49-F238E27FC236}">
                <a16:creationId xmlns:a16="http://schemas.microsoft.com/office/drawing/2014/main" id="{B881B0FB-2595-48D8-8321-63F11FEDF371}"/>
              </a:ext>
            </a:extLst>
          </p:cNvPr>
          <p:cNvSpPr/>
          <p:nvPr/>
        </p:nvSpPr>
        <p:spPr>
          <a:xfrm>
            <a:off x="4924105" y="3037370"/>
            <a:ext cx="122945" cy="122945"/>
          </a:xfrm>
          <a:prstGeom prst="ellipse">
            <a:avLst/>
          </a:prstGeom>
          <a:solidFill>
            <a:srgbClr val="2CE430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Oswald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79" name="אליפסה 178">
            <a:extLst>
              <a:ext uri="{FF2B5EF4-FFF2-40B4-BE49-F238E27FC236}">
                <a16:creationId xmlns:a16="http://schemas.microsoft.com/office/drawing/2014/main" id="{E2BBCCFD-287B-49CF-9CC4-F55A273AB5C6}"/>
              </a:ext>
            </a:extLst>
          </p:cNvPr>
          <p:cNvSpPr/>
          <p:nvPr/>
        </p:nvSpPr>
        <p:spPr>
          <a:xfrm>
            <a:off x="4396576" y="3062832"/>
            <a:ext cx="122945" cy="122945"/>
          </a:xfrm>
          <a:prstGeom prst="ellipse">
            <a:avLst/>
          </a:prstGeom>
          <a:solidFill>
            <a:srgbClr val="2CE430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Oswald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81" name="אליפסה 180">
            <a:extLst>
              <a:ext uri="{FF2B5EF4-FFF2-40B4-BE49-F238E27FC236}">
                <a16:creationId xmlns:a16="http://schemas.microsoft.com/office/drawing/2014/main" id="{946A59C4-B052-42EA-B2AE-7B4F41B34EF3}"/>
              </a:ext>
            </a:extLst>
          </p:cNvPr>
          <p:cNvSpPr/>
          <p:nvPr/>
        </p:nvSpPr>
        <p:spPr>
          <a:xfrm>
            <a:off x="6580324" y="1959266"/>
            <a:ext cx="122945" cy="122945"/>
          </a:xfrm>
          <a:prstGeom prst="ellipse">
            <a:avLst/>
          </a:prstGeom>
          <a:solidFill>
            <a:srgbClr val="D23E53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Oswald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84" name="אליפסה 183">
            <a:extLst>
              <a:ext uri="{FF2B5EF4-FFF2-40B4-BE49-F238E27FC236}">
                <a16:creationId xmlns:a16="http://schemas.microsoft.com/office/drawing/2014/main" id="{DA89A00C-212C-4108-8D86-D35936DABC7E}"/>
              </a:ext>
            </a:extLst>
          </p:cNvPr>
          <p:cNvSpPr/>
          <p:nvPr/>
        </p:nvSpPr>
        <p:spPr>
          <a:xfrm>
            <a:off x="3930518" y="3124305"/>
            <a:ext cx="122945" cy="122945"/>
          </a:xfrm>
          <a:prstGeom prst="ellipse">
            <a:avLst/>
          </a:prstGeom>
          <a:solidFill>
            <a:srgbClr val="2CE430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Oswald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85" name="אליפסה 184">
            <a:extLst>
              <a:ext uri="{FF2B5EF4-FFF2-40B4-BE49-F238E27FC236}">
                <a16:creationId xmlns:a16="http://schemas.microsoft.com/office/drawing/2014/main" id="{2A257F03-D1A3-4164-A2D1-2A23DE735509}"/>
              </a:ext>
            </a:extLst>
          </p:cNvPr>
          <p:cNvSpPr/>
          <p:nvPr/>
        </p:nvSpPr>
        <p:spPr>
          <a:xfrm>
            <a:off x="3359755" y="3093568"/>
            <a:ext cx="122945" cy="122945"/>
          </a:xfrm>
          <a:prstGeom prst="ellipse">
            <a:avLst/>
          </a:prstGeom>
          <a:solidFill>
            <a:srgbClr val="2CE430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Oswald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97" name="אליפסה 196">
            <a:extLst>
              <a:ext uri="{FF2B5EF4-FFF2-40B4-BE49-F238E27FC236}">
                <a16:creationId xmlns:a16="http://schemas.microsoft.com/office/drawing/2014/main" id="{C1D6876A-5D98-4A90-A923-4653DE30AF80}"/>
              </a:ext>
            </a:extLst>
          </p:cNvPr>
          <p:cNvSpPr/>
          <p:nvPr/>
        </p:nvSpPr>
        <p:spPr>
          <a:xfrm>
            <a:off x="2673192" y="3050101"/>
            <a:ext cx="122945" cy="122945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accent6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37474F"/>
              </a:solidFill>
              <a:effectLst/>
              <a:uLnTx/>
              <a:uFillTx/>
              <a:latin typeface="Oswald" panose="020B0604020202020204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171" name="מחבר חץ ישר 170">
            <a:extLst>
              <a:ext uri="{FF2B5EF4-FFF2-40B4-BE49-F238E27FC236}">
                <a16:creationId xmlns:a16="http://schemas.microsoft.com/office/drawing/2014/main" id="{EBC491EC-B2C8-4B4A-B764-B8B810FC6041}"/>
              </a:ext>
            </a:extLst>
          </p:cNvPr>
          <p:cNvCxnSpPr>
            <a:cxnSpLocks/>
            <a:endCxn id="155" idx="1"/>
          </p:cNvCxnSpPr>
          <p:nvPr/>
        </p:nvCxnSpPr>
        <p:spPr>
          <a:xfrm>
            <a:off x="1909771" y="1975719"/>
            <a:ext cx="214092" cy="1035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Google Shape;1050;p59">
            <a:extLst>
              <a:ext uri="{FF2B5EF4-FFF2-40B4-BE49-F238E27FC236}">
                <a16:creationId xmlns:a16="http://schemas.microsoft.com/office/drawing/2014/main" id="{2965EEE8-4710-42F4-B0DD-08CE601ADD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5839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0994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תרשים 9">
            <a:extLst>
              <a:ext uri="{FF2B5EF4-FFF2-40B4-BE49-F238E27FC236}">
                <a16:creationId xmlns:a16="http://schemas.microsoft.com/office/drawing/2014/main" id="{95E7EF47-9B64-4579-8166-09401984AF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4741366"/>
              </p:ext>
            </p:extLst>
          </p:nvPr>
        </p:nvGraphicFramePr>
        <p:xfrm>
          <a:off x="1127226" y="259884"/>
          <a:ext cx="6688488" cy="4314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" name="תמונה 11">
            <a:extLst>
              <a:ext uri="{FF2B5EF4-FFF2-40B4-BE49-F238E27FC236}">
                <a16:creationId xmlns:a16="http://schemas.microsoft.com/office/drawing/2014/main" id="{8F1CC268-8E79-4421-A7AD-1D25A5F4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521" y="2795545"/>
            <a:ext cx="666184" cy="565035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45EAF12D-88B9-4778-AE37-9F48B7FC3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126" y="586312"/>
            <a:ext cx="693966" cy="565035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E92B52FD-E4BE-4C6A-967B-D70EB1C64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092" y="2756735"/>
            <a:ext cx="678659" cy="627286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81D810AB-E18C-49A9-B25D-3FAAD170D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253" y="1700295"/>
            <a:ext cx="646287" cy="542649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332A9D86-BAD3-47C5-9C45-BCCCED95F6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88" t="-6964" r="4165" b="-1"/>
          <a:stretch/>
        </p:blipFill>
        <p:spPr>
          <a:xfrm>
            <a:off x="6609398" y="2014741"/>
            <a:ext cx="646287" cy="501932"/>
          </a:xfrm>
          <a:prstGeom prst="rect">
            <a:avLst/>
          </a:prstGeom>
        </p:spPr>
      </p:pic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80919E9E-AD90-4A61-99A3-74207C839184}"/>
              </a:ext>
            </a:extLst>
          </p:cNvPr>
          <p:cNvCxnSpPr>
            <a:cxnSpLocks/>
          </p:cNvCxnSpPr>
          <p:nvPr/>
        </p:nvCxnSpPr>
        <p:spPr>
          <a:xfrm flipV="1">
            <a:off x="1010650" y="259884"/>
            <a:ext cx="0" cy="431461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59FD7631-4FB6-4EF4-B9E1-626EC11CE1F4}"/>
              </a:ext>
            </a:extLst>
          </p:cNvPr>
          <p:cNvCxnSpPr>
            <a:cxnSpLocks/>
          </p:cNvCxnSpPr>
          <p:nvPr/>
        </p:nvCxnSpPr>
        <p:spPr>
          <a:xfrm>
            <a:off x="1127226" y="4683035"/>
            <a:ext cx="668848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1050;p59">
            <a:extLst>
              <a:ext uri="{FF2B5EF4-FFF2-40B4-BE49-F238E27FC236}">
                <a16:creationId xmlns:a16="http://schemas.microsoft.com/office/drawing/2014/main" id="{8A33E8A1-0E27-4532-90ED-07CFBA0555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6200000">
            <a:off x="-1013624" y="2408914"/>
            <a:ext cx="36346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Exploitation Score</a:t>
            </a:r>
            <a:endParaRPr sz="2400" dirty="0"/>
          </a:p>
        </p:txBody>
      </p:sp>
      <p:sp>
        <p:nvSpPr>
          <p:cNvPr id="28" name="Google Shape;1050;p59">
            <a:extLst>
              <a:ext uri="{FF2B5EF4-FFF2-40B4-BE49-F238E27FC236}">
                <a16:creationId xmlns:a16="http://schemas.microsoft.com/office/drawing/2014/main" id="{28A5AF43-4D1A-444B-830D-7667868F265C}"/>
              </a:ext>
            </a:extLst>
          </p:cNvPr>
          <p:cNvSpPr txBox="1">
            <a:spLocks/>
          </p:cNvSpPr>
          <p:nvPr/>
        </p:nvSpPr>
        <p:spPr>
          <a:xfrm>
            <a:off x="2702212" y="4606119"/>
            <a:ext cx="363465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/>
                <a:sym typeface="Oswald"/>
              </a:rPr>
              <a:t>Exploration Score</a:t>
            </a:r>
          </a:p>
        </p:txBody>
      </p:sp>
    </p:spTree>
    <p:extLst>
      <p:ext uri="{BB962C8B-B14F-4D97-AF65-F5344CB8AC3E}">
        <p14:creationId xmlns:p14="http://schemas.microsoft.com/office/powerpoint/2010/main" val="2659825659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2710</TotalTime>
  <Words>263</Words>
  <Application>Microsoft Office PowerPoint</Application>
  <PresentationFormat>‫הצגה על המסך (16:9)</PresentationFormat>
  <Paragraphs>83</Paragraphs>
  <Slides>23</Slides>
  <Notes>13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23</vt:i4>
      </vt:variant>
    </vt:vector>
  </HeadingPairs>
  <TitlesOfParts>
    <vt:vector size="27" baseType="lpstr">
      <vt:lpstr>Arial</vt:lpstr>
      <vt:lpstr>Oswald</vt:lpstr>
      <vt:lpstr>Average</vt:lpstr>
      <vt:lpstr>Slate</vt:lpstr>
      <vt:lpstr>Creative Search Strategies</vt:lpstr>
      <vt:lpstr>Philosophy of Craft and Style</vt:lpstr>
      <vt:lpstr>Yuval Hart’s research as reference</vt:lpstr>
      <vt:lpstr>The Experiment</vt:lpstr>
      <vt:lpstr>Data collection and analysis</vt:lpstr>
      <vt:lpstr>Participants exploit different meaning categories</vt:lpstr>
      <vt:lpstr>Exploitation Score</vt:lpstr>
      <vt:lpstr>Example</vt:lpstr>
      <vt:lpstr>Exploitation Score</vt:lpstr>
      <vt:lpstr>Another example</vt:lpstr>
      <vt:lpstr>Different kinds of transitions between associations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Re-Examining the information</vt:lpstr>
      <vt:lpstr>מצגת של PowerPoint‏</vt:lpstr>
      <vt:lpstr># Clusters</vt:lpstr>
      <vt:lpstr>Future Work</vt:lpstr>
      <vt:lpstr>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#8 - outline</dc:title>
  <dc:creator>Nevo</dc:creator>
  <cp:lastModifiedBy>Nevo Himmelhoch</cp:lastModifiedBy>
  <cp:revision>107</cp:revision>
  <dcterms:modified xsi:type="dcterms:W3CDTF">2020-06-24T08:00:40Z</dcterms:modified>
</cp:coreProperties>
</file>